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887" r:id="rId2"/>
    <p:sldId id="1013" r:id="rId3"/>
    <p:sldId id="276" r:id="rId4"/>
    <p:sldId id="1011" r:id="rId5"/>
    <p:sldId id="1014" r:id="rId6"/>
    <p:sldId id="936" r:id="rId7"/>
    <p:sldId id="1009" r:id="rId8"/>
    <p:sldId id="983" r:id="rId9"/>
    <p:sldId id="956" r:id="rId10"/>
    <p:sldId id="954" r:id="rId11"/>
    <p:sldId id="937" r:id="rId12"/>
    <p:sldId id="730" r:id="rId1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821531" rtl="0" fontAlgn="auto" latinLnBrk="0" hangingPunct="0">
      <a:lnSpc>
        <a:spcPts val="1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00" b="1" i="0" u="none" strike="noStrike" cap="none" spc="-110" normalizeH="0" baseline="0">
        <a:ln>
          <a:noFill/>
        </a:ln>
        <a:solidFill>
          <a:srgbClr val="394256"/>
        </a:solidFill>
        <a:effectLst/>
        <a:uFillTx/>
        <a:latin typeface="+mn-lt"/>
        <a:ea typeface="+mn-ea"/>
        <a:cs typeface="+mn-cs"/>
        <a:sym typeface="Source Sans Pro"/>
      </a:defRPr>
    </a:lvl1pPr>
    <a:lvl2pPr marL="0" marR="0" indent="228600" algn="l" defTabSz="821531" rtl="0" fontAlgn="auto" latinLnBrk="0" hangingPunct="0">
      <a:lnSpc>
        <a:spcPts val="1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00" b="1" i="0" u="none" strike="noStrike" cap="none" spc="-110" normalizeH="0" baseline="0">
        <a:ln>
          <a:noFill/>
        </a:ln>
        <a:solidFill>
          <a:srgbClr val="394256"/>
        </a:solidFill>
        <a:effectLst/>
        <a:uFillTx/>
        <a:latin typeface="+mn-lt"/>
        <a:ea typeface="+mn-ea"/>
        <a:cs typeface="+mn-cs"/>
        <a:sym typeface="Source Sans Pro"/>
      </a:defRPr>
    </a:lvl2pPr>
    <a:lvl3pPr marL="0" marR="0" indent="457200" algn="l" defTabSz="821531" rtl="0" fontAlgn="auto" latinLnBrk="0" hangingPunct="0">
      <a:lnSpc>
        <a:spcPts val="1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00" b="1" i="0" u="none" strike="noStrike" cap="none" spc="-110" normalizeH="0" baseline="0">
        <a:ln>
          <a:noFill/>
        </a:ln>
        <a:solidFill>
          <a:srgbClr val="394256"/>
        </a:solidFill>
        <a:effectLst/>
        <a:uFillTx/>
        <a:latin typeface="+mn-lt"/>
        <a:ea typeface="+mn-ea"/>
        <a:cs typeface="+mn-cs"/>
        <a:sym typeface="Source Sans Pro"/>
      </a:defRPr>
    </a:lvl3pPr>
    <a:lvl4pPr marL="0" marR="0" indent="685800" algn="l" defTabSz="821531" rtl="0" fontAlgn="auto" latinLnBrk="0" hangingPunct="0">
      <a:lnSpc>
        <a:spcPts val="1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00" b="1" i="0" u="none" strike="noStrike" cap="none" spc="-110" normalizeH="0" baseline="0">
        <a:ln>
          <a:noFill/>
        </a:ln>
        <a:solidFill>
          <a:srgbClr val="394256"/>
        </a:solidFill>
        <a:effectLst/>
        <a:uFillTx/>
        <a:latin typeface="+mn-lt"/>
        <a:ea typeface="+mn-ea"/>
        <a:cs typeface="+mn-cs"/>
        <a:sym typeface="Source Sans Pro"/>
      </a:defRPr>
    </a:lvl4pPr>
    <a:lvl5pPr marL="0" marR="0" indent="914400" algn="l" defTabSz="821531" rtl="0" fontAlgn="auto" latinLnBrk="0" hangingPunct="0">
      <a:lnSpc>
        <a:spcPts val="1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00" b="1" i="0" u="none" strike="noStrike" cap="none" spc="-110" normalizeH="0" baseline="0">
        <a:ln>
          <a:noFill/>
        </a:ln>
        <a:solidFill>
          <a:srgbClr val="394256"/>
        </a:solidFill>
        <a:effectLst/>
        <a:uFillTx/>
        <a:latin typeface="+mn-lt"/>
        <a:ea typeface="+mn-ea"/>
        <a:cs typeface="+mn-cs"/>
        <a:sym typeface="Source Sans Pro"/>
      </a:defRPr>
    </a:lvl5pPr>
    <a:lvl6pPr marL="0" marR="0" indent="1143000" algn="l" defTabSz="821531" rtl="0" fontAlgn="auto" latinLnBrk="0" hangingPunct="0">
      <a:lnSpc>
        <a:spcPts val="1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00" b="1" i="0" u="none" strike="noStrike" cap="none" spc="-110" normalizeH="0" baseline="0">
        <a:ln>
          <a:noFill/>
        </a:ln>
        <a:solidFill>
          <a:srgbClr val="394256"/>
        </a:solidFill>
        <a:effectLst/>
        <a:uFillTx/>
        <a:latin typeface="+mn-lt"/>
        <a:ea typeface="+mn-ea"/>
        <a:cs typeface="+mn-cs"/>
        <a:sym typeface="Source Sans Pro"/>
      </a:defRPr>
    </a:lvl6pPr>
    <a:lvl7pPr marL="0" marR="0" indent="1371600" algn="l" defTabSz="821531" rtl="0" fontAlgn="auto" latinLnBrk="0" hangingPunct="0">
      <a:lnSpc>
        <a:spcPts val="1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00" b="1" i="0" u="none" strike="noStrike" cap="none" spc="-110" normalizeH="0" baseline="0">
        <a:ln>
          <a:noFill/>
        </a:ln>
        <a:solidFill>
          <a:srgbClr val="394256"/>
        </a:solidFill>
        <a:effectLst/>
        <a:uFillTx/>
        <a:latin typeface="+mn-lt"/>
        <a:ea typeface="+mn-ea"/>
        <a:cs typeface="+mn-cs"/>
        <a:sym typeface="Source Sans Pro"/>
      </a:defRPr>
    </a:lvl7pPr>
    <a:lvl8pPr marL="0" marR="0" indent="1600200" algn="l" defTabSz="821531" rtl="0" fontAlgn="auto" latinLnBrk="0" hangingPunct="0">
      <a:lnSpc>
        <a:spcPts val="1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00" b="1" i="0" u="none" strike="noStrike" cap="none" spc="-110" normalizeH="0" baseline="0">
        <a:ln>
          <a:noFill/>
        </a:ln>
        <a:solidFill>
          <a:srgbClr val="394256"/>
        </a:solidFill>
        <a:effectLst/>
        <a:uFillTx/>
        <a:latin typeface="+mn-lt"/>
        <a:ea typeface="+mn-ea"/>
        <a:cs typeface="+mn-cs"/>
        <a:sym typeface="Source Sans Pro"/>
      </a:defRPr>
    </a:lvl8pPr>
    <a:lvl9pPr marL="0" marR="0" indent="1828800" algn="l" defTabSz="821531" rtl="0" fontAlgn="auto" latinLnBrk="0" hangingPunct="0">
      <a:lnSpc>
        <a:spcPts val="1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00" b="1" i="0" u="none" strike="noStrike" cap="none" spc="-110" normalizeH="0" baseline="0">
        <a:ln>
          <a:noFill/>
        </a:ln>
        <a:solidFill>
          <a:srgbClr val="394256"/>
        </a:solidFill>
        <a:effectLst/>
        <a:uFillTx/>
        <a:latin typeface="+mn-lt"/>
        <a:ea typeface="+mn-ea"/>
        <a:cs typeface="+mn-cs"/>
        <a:sym typeface="Source Sans Pro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kadiusz Kowalik" initials="AK" lastIdx="8" clrIdx="0">
    <p:extLst>
      <p:ext uri="{19B8F6BF-5375-455C-9EA6-DF929625EA0E}">
        <p15:presenceInfo xmlns:p15="http://schemas.microsoft.com/office/powerpoint/2012/main" userId="29a3e8974b63a523" providerId="Windows Live"/>
      </p:ext>
    </p:extLst>
  </p:cmAuthor>
  <p:cmAuthor id="2" name="Mirek Kołodziej Manhattan Warsaw" initials="MK" lastIdx="1" clrIdx="1">
    <p:extLst>
      <p:ext uri="{19B8F6BF-5375-455C-9EA6-DF929625EA0E}">
        <p15:presenceInfo xmlns:p15="http://schemas.microsoft.com/office/powerpoint/2012/main" userId="Mirek Kołodziej Manhattan Warsaw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4254"/>
    <a:srgbClr val="FFFFFF"/>
    <a:srgbClr val="67B587"/>
    <a:srgbClr val="73C365"/>
    <a:srgbClr val="DCDCDC"/>
    <a:srgbClr val="61BC45"/>
    <a:srgbClr val="FCB925"/>
    <a:srgbClr val="F6831F"/>
    <a:srgbClr val="DF3B3E"/>
    <a:srgbClr val="963E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9AD0A083-F0EC-4187-B2CE-DEA429414DF1}" styleName="">
    <a:tblBg/>
    <a:wholeTbl>
      <a:tcTxStyle b="off" i="off">
        <a:fontRef idx="minor">
          <a:srgbClr val="666256"/>
        </a:fontRef>
        <a:srgbClr val="666256"/>
      </a:tcTxStyle>
      <a:tcStyle>
        <a:tcBdr>
          <a:left>
            <a:ln w="9525" cap="flat">
              <a:solidFill>
                <a:srgbClr val="BFBFBF"/>
              </a:solidFill>
              <a:prstDash val="solid"/>
              <a:round/>
            </a:ln>
          </a:left>
          <a:right>
            <a:ln w="9525" cap="flat">
              <a:solidFill>
                <a:srgbClr val="BFBFBF"/>
              </a:solidFill>
              <a:prstDash val="solid"/>
              <a:round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9525" cap="flat">
              <a:solidFill>
                <a:srgbClr val="BFBFBF"/>
              </a:solidFill>
              <a:prstDash val="solid"/>
              <a:round/>
            </a:ln>
          </a:insideV>
        </a:tcBdr>
        <a:fill>
          <a:solidFill>
            <a:srgbClr val="ECEEF0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Ref idx="minor">
          <a:srgbClr val="7F7F7F"/>
        </a:fontRef>
        <a:srgbClr val="7F7F7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7F7F7F"/>
              </a:solidFill>
              <a:prstDash val="solid"/>
              <a:round/>
            </a:ln>
          </a:right>
          <a:top>
            <a:ln w="12700" cap="flat">
              <a:solidFill>
                <a:srgbClr val="7F7F7F"/>
              </a:solidFill>
              <a:prstDash val="solid"/>
              <a:round/>
            </a:ln>
          </a:top>
          <a:bottom>
            <a:ln w="12700" cap="flat">
              <a:solidFill>
                <a:srgbClr val="7F7F7F"/>
              </a:solidFill>
              <a:prstDash val="solid"/>
              <a:round/>
            </a:ln>
          </a:bottom>
          <a:insideH>
            <a:ln w="12700" cap="flat">
              <a:solidFill>
                <a:srgbClr val="7F7F7F"/>
              </a:solidFill>
              <a:prstDash val="solid"/>
              <a:round/>
            </a:ln>
          </a:insideH>
          <a:insideV>
            <a:ln w="12700" cap="flat">
              <a:solidFill>
                <a:srgbClr val="7F7F7F"/>
              </a:solidFill>
              <a:prstDash val="solid"/>
              <a:round/>
            </a:ln>
          </a:insideV>
        </a:tcBdr>
        <a:fill>
          <a:noFill/>
        </a:fill>
      </a:tcStyle>
    </a:firstCol>
    <a:lastRow>
      <a:tcTxStyle b="off" i="off">
        <a:fontRef idx="minor">
          <a:srgbClr val="7F7F7F"/>
        </a:fontRef>
        <a:srgbClr val="7F7F7F"/>
      </a:tcTxStyle>
      <a:tcStyle>
        <a:tcBdr>
          <a:left>
            <a:ln w="12700" cap="flat">
              <a:solidFill>
                <a:srgbClr val="7F7F7F"/>
              </a:solidFill>
              <a:prstDash val="solid"/>
              <a:round/>
            </a:ln>
          </a:left>
          <a:right>
            <a:ln w="12700" cap="flat">
              <a:solidFill>
                <a:srgbClr val="7F7F7F"/>
              </a:solidFill>
              <a:prstDash val="solid"/>
              <a:round/>
            </a:ln>
          </a:right>
          <a:top>
            <a:ln w="12700" cap="flat">
              <a:solidFill>
                <a:srgbClr val="7F7F7F"/>
              </a:solidFill>
              <a:prstDash val="solid"/>
              <a:round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7F7F7F"/>
              </a:solidFill>
              <a:prstDash val="solid"/>
              <a:round/>
            </a:ln>
          </a:insideH>
          <a:insideV>
            <a:ln w="12700" cap="flat">
              <a:solidFill>
                <a:srgbClr val="7F7F7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ff" i="off">
        <a:fontRef idx="minor">
          <a:srgbClr val="7F7F7F"/>
        </a:fontRef>
        <a:srgbClr val="7F7F7F"/>
      </a:tcTxStyle>
      <a:tcStyle>
        <a:tcBdr>
          <a:left>
            <a:ln w="12700" cap="flat">
              <a:solidFill>
                <a:srgbClr val="7F7F7F"/>
              </a:solidFill>
              <a:prstDash val="solid"/>
              <a:round/>
            </a:ln>
          </a:left>
          <a:right>
            <a:ln w="12700" cap="flat">
              <a:solidFill>
                <a:srgbClr val="7F7F7F"/>
              </a:solidFill>
              <a:prstDash val="solid"/>
              <a:round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7F7F7F"/>
              </a:solidFill>
              <a:prstDash val="solid"/>
              <a:round/>
            </a:ln>
          </a:bottom>
          <a:insideH>
            <a:ln w="12700" cap="flat">
              <a:solidFill>
                <a:srgbClr val="7F7F7F"/>
              </a:solidFill>
              <a:prstDash val="solid"/>
              <a:round/>
            </a:ln>
          </a:insideH>
          <a:insideV>
            <a:ln w="12700" cap="flat">
              <a:solidFill>
                <a:srgbClr val="7F7F7F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4A9BC294-FFE2-49D5-8D69-9E1BD2C41BD5}" styleName="">
    <a:tblBg/>
    <a:wholeTbl>
      <a:tcTxStyle b="off" i="off">
        <a:fontRef idx="minor">
          <a:srgbClr val="666256"/>
        </a:fontRef>
        <a:srgbClr val="666256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D6D6D6"/>
          </a:solidFill>
        </a:fill>
      </a:tcStyle>
    </a:band2H>
    <a:firstCol>
      <a:tcTxStyle b="on" i="off">
        <a:fontRef idx="minor">
          <a:srgbClr val="666256"/>
        </a:fontRef>
        <a:srgbClr val="666256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3797C6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25400" cap="flat">
              <a:solidFill>
                <a:srgbClr val="3797C6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CAC0A5"/>
        </a:fontRef>
        <a:srgbClr val="CAC0A5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3797C6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firstRow>
  </a:tblStyle>
  <a:tblStyle styleId="{BBFC77FB-9ED0-4EC9-95AA-A1379042E648}" styleName="">
    <a:tblBg/>
    <a:wholeTbl>
      <a:tcTxStyle b="off" i="off">
        <a:fontRef idx="minor">
          <a:srgbClr val="666256"/>
        </a:fontRef>
        <a:srgbClr val="666256"/>
      </a:tcTxStyle>
      <a:tcStyle>
        <a:tcBdr>
          <a:left>
            <a:ln w="9525" cap="flat">
              <a:solidFill>
                <a:srgbClr val="BFBFBF"/>
              </a:solidFill>
              <a:prstDash val="solid"/>
              <a:round/>
            </a:ln>
          </a:left>
          <a:right>
            <a:ln w="9525" cap="flat">
              <a:solidFill>
                <a:srgbClr val="BFBFBF"/>
              </a:solidFill>
              <a:prstDash val="solid"/>
              <a:round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9525" cap="flat">
              <a:solidFill>
                <a:srgbClr val="BFBFBF"/>
              </a:solidFill>
              <a:prstDash val="solid"/>
              <a:round/>
            </a:ln>
          </a:insideV>
        </a:tcBdr>
        <a:fill>
          <a:solidFill>
            <a:srgbClr val="ECEEF0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Ref idx="minor">
          <a:srgbClr val="7F7F7F"/>
        </a:fontRef>
        <a:srgbClr val="7F7F7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7F7F7F"/>
              </a:solidFill>
              <a:prstDash val="solid"/>
              <a:round/>
            </a:ln>
          </a:right>
          <a:top>
            <a:ln w="12700" cap="flat">
              <a:solidFill>
                <a:srgbClr val="7F7F7F"/>
              </a:solidFill>
              <a:prstDash val="solid"/>
              <a:round/>
            </a:ln>
          </a:top>
          <a:bottom>
            <a:ln w="12700" cap="flat">
              <a:solidFill>
                <a:srgbClr val="7F7F7F"/>
              </a:solidFill>
              <a:prstDash val="solid"/>
              <a:round/>
            </a:ln>
          </a:bottom>
          <a:insideH>
            <a:ln w="12700" cap="flat">
              <a:solidFill>
                <a:srgbClr val="7F7F7F"/>
              </a:solidFill>
              <a:prstDash val="solid"/>
              <a:round/>
            </a:ln>
          </a:insideH>
          <a:insideV>
            <a:ln w="12700" cap="flat">
              <a:solidFill>
                <a:srgbClr val="7F7F7F"/>
              </a:solidFill>
              <a:prstDash val="solid"/>
              <a:round/>
            </a:ln>
          </a:insideV>
        </a:tcBdr>
        <a:fill>
          <a:noFill/>
        </a:fill>
      </a:tcStyle>
    </a:firstCol>
    <a:lastRow>
      <a:tcTxStyle b="off" i="off">
        <a:fontRef idx="minor">
          <a:srgbClr val="7F7F7F"/>
        </a:fontRef>
        <a:srgbClr val="7F7F7F"/>
      </a:tcTxStyle>
      <a:tcStyle>
        <a:tcBdr>
          <a:left>
            <a:ln w="12700" cap="flat">
              <a:solidFill>
                <a:srgbClr val="7F7F7F"/>
              </a:solidFill>
              <a:prstDash val="solid"/>
              <a:round/>
            </a:ln>
          </a:left>
          <a:right>
            <a:ln w="12700" cap="flat">
              <a:solidFill>
                <a:srgbClr val="7F7F7F"/>
              </a:solidFill>
              <a:prstDash val="solid"/>
              <a:round/>
            </a:ln>
          </a:right>
          <a:top>
            <a:ln w="12700" cap="flat">
              <a:solidFill>
                <a:srgbClr val="7F7F7F"/>
              </a:solidFill>
              <a:prstDash val="solid"/>
              <a:round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7F7F7F"/>
              </a:solidFill>
              <a:prstDash val="solid"/>
              <a:round/>
            </a:ln>
          </a:insideH>
          <a:insideV>
            <a:ln w="12700" cap="flat">
              <a:solidFill>
                <a:srgbClr val="7F7F7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ff" i="off">
        <a:fontRef idx="minor">
          <a:srgbClr val="7F7F7F"/>
        </a:fontRef>
        <a:srgbClr val="7F7F7F"/>
      </a:tcTxStyle>
      <a:tcStyle>
        <a:tcBdr>
          <a:left>
            <a:ln w="12700" cap="flat">
              <a:solidFill>
                <a:srgbClr val="7F7F7F"/>
              </a:solidFill>
              <a:prstDash val="solid"/>
              <a:round/>
            </a:ln>
          </a:left>
          <a:right>
            <a:ln w="12700" cap="flat">
              <a:solidFill>
                <a:srgbClr val="7F7F7F"/>
              </a:solidFill>
              <a:prstDash val="solid"/>
              <a:round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7F7F7F"/>
              </a:solidFill>
              <a:prstDash val="solid"/>
              <a:round/>
            </a:ln>
          </a:bottom>
          <a:insideH>
            <a:ln w="12700" cap="flat">
              <a:solidFill>
                <a:srgbClr val="7F7F7F"/>
              </a:solidFill>
              <a:prstDash val="solid"/>
              <a:round/>
            </a:ln>
          </a:insideH>
          <a:insideV>
            <a:ln w="12700" cap="flat">
              <a:solidFill>
                <a:srgbClr val="7F7F7F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397E31EC-F063-4EA6-AF87-4DEA6E2BE09E}" styleName="">
    <a:tblBg/>
    <a:wholeTbl>
      <a:tcTxStyle b="off" i="off">
        <a:fontRef idx="minor">
          <a:srgbClr val="666256"/>
        </a:fontRef>
        <a:srgbClr val="666256"/>
      </a:tcTxStyle>
      <a:tcStyle>
        <a:tcBdr>
          <a:left>
            <a:ln w="9525" cap="flat">
              <a:solidFill>
                <a:srgbClr val="BFBFBF"/>
              </a:solidFill>
              <a:prstDash val="solid"/>
              <a:round/>
            </a:ln>
          </a:left>
          <a:right>
            <a:ln w="9525" cap="flat">
              <a:solidFill>
                <a:srgbClr val="BFBFBF"/>
              </a:solidFill>
              <a:prstDash val="solid"/>
              <a:round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9525" cap="flat">
              <a:solidFill>
                <a:srgbClr val="BFBFBF"/>
              </a:solidFill>
              <a:prstDash val="solid"/>
              <a:round/>
            </a:ln>
          </a:insideV>
        </a:tcBdr>
        <a:fill>
          <a:solidFill>
            <a:srgbClr val="ECEEF0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Ref idx="minor">
          <a:srgbClr val="7F7F7F"/>
        </a:fontRef>
        <a:srgbClr val="7F7F7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7F7F7F"/>
              </a:solidFill>
              <a:prstDash val="solid"/>
              <a:round/>
            </a:ln>
          </a:right>
          <a:top>
            <a:ln w="12700" cap="flat">
              <a:solidFill>
                <a:srgbClr val="7F7F7F"/>
              </a:solidFill>
              <a:prstDash val="solid"/>
              <a:round/>
            </a:ln>
          </a:top>
          <a:bottom>
            <a:ln w="12700" cap="flat">
              <a:solidFill>
                <a:srgbClr val="7F7F7F"/>
              </a:solidFill>
              <a:prstDash val="solid"/>
              <a:round/>
            </a:ln>
          </a:bottom>
          <a:insideH>
            <a:ln w="12700" cap="flat">
              <a:solidFill>
                <a:srgbClr val="7F7F7F"/>
              </a:solidFill>
              <a:prstDash val="solid"/>
              <a:round/>
            </a:ln>
          </a:insideH>
          <a:insideV>
            <a:ln w="12700" cap="flat">
              <a:solidFill>
                <a:srgbClr val="7F7F7F"/>
              </a:solidFill>
              <a:prstDash val="solid"/>
              <a:round/>
            </a:ln>
          </a:insideV>
        </a:tcBdr>
        <a:fill>
          <a:noFill/>
        </a:fill>
      </a:tcStyle>
    </a:firstCol>
    <a:lastRow>
      <a:tcTxStyle b="on" i="off">
        <a:fontRef idx="minor">
          <a:srgbClr val="0054A6"/>
        </a:fontRef>
        <a:srgbClr val="0054A6"/>
      </a:tcTxStyle>
      <a:tcStyle>
        <a:tcBdr>
          <a:left>
            <a:ln w="12700" cap="flat">
              <a:solidFill>
                <a:srgbClr val="7F7F7F"/>
              </a:solidFill>
              <a:prstDash val="solid"/>
              <a:round/>
            </a:ln>
          </a:left>
          <a:right>
            <a:ln w="12700" cap="flat">
              <a:solidFill>
                <a:srgbClr val="7F7F7F"/>
              </a:solidFill>
              <a:prstDash val="solid"/>
              <a:round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7F7F7F"/>
              </a:solidFill>
              <a:prstDash val="solid"/>
              <a:round/>
            </a:ln>
          </a:insideH>
          <a:insideV>
            <a:ln w="12700" cap="flat">
              <a:solidFill>
                <a:srgbClr val="7F7F7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666256"/>
        </a:fontRef>
        <a:srgbClr val="666256"/>
      </a:tcTxStyle>
      <a:tcStyle>
        <a:tcBdr>
          <a:left>
            <a:ln w="12700" cap="flat">
              <a:solidFill>
                <a:srgbClr val="7F7F7F"/>
              </a:solidFill>
              <a:prstDash val="solid"/>
              <a:round/>
            </a:ln>
          </a:left>
          <a:right>
            <a:ln w="12700" cap="flat">
              <a:solidFill>
                <a:srgbClr val="7F7F7F"/>
              </a:solidFill>
              <a:prstDash val="solid"/>
              <a:round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7F7F7F"/>
              </a:solidFill>
              <a:prstDash val="solid"/>
              <a:round/>
            </a:ln>
          </a:bottom>
          <a:insideH>
            <a:ln w="12700" cap="flat">
              <a:solidFill>
                <a:srgbClr val="7F7F7F"/>
              </a:solidFill>
              <a:prstDash val="solid"/>
              <a:round/>
            </a:ln>
          </a:insideH>
          <a:insideV>
            <a:ln w="12700" cap="flat">
              <a:solidFill>
                <a:srgbClr val="7F7F7F"/>
              </a:solidFill>
              <a:prstDash val="solid"/>
              <a:round/>
            </a:ln>
          </a:insideV>
        </a:tcBdr>
        <a:fill>
          <a:solidFill>
            <a:srgbClr val="0054A6"/>
          </a:solidFill>
        </a:fill>
      </a:tcStyle>
    </a:firstRow>
  </a:tblStyle>
  <a:tblStyle styleId="{6CBB8FF1-D9AA-43F3-AF6F-95CC898621D3}" styleName="">
    <a:tblBg/>
    <a:wholeTbl>
      <a:tcTxStyle b="off" i="off">
        <a:fontRef idx="minor">
          <a:srgbClr val="666256"/>
        </a:fontRef>
        <a:srgbClr val="666256"/>
      </a:tcTxStyle>
      <a:tcStyle>
        <a:tcBdr>
          <a:left>
            <a:ln w="9525" cap="flat">
              <a:solidFill>
                <a:srgbClr val="BFBFBF"/>
              </a:solidFill>
              <a:prstDash val="solid"/>
              <a:round/>
            </a:ln>
          </a:left>
          <a:right>
            <a:ln w="9525" cap="flat">
              <a:solidFill>
                <a:srgbClr val="BFBFBF"/>
              </a:solidFill>
              <a:prstDash val="solid"/>
              <a:round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9525" cap="flat">
              <a:solidFill>
                <a:srgbClr val="BFBFBF"/>
              </a:solidFill>
              <a:prstDash val="solid"/>
              <a:round/>
            </a:ln>
          </a:insideV>
        </a:tcBdr>
        <a:fill>
          <a:solidFill>
            <a:srgbClr val="ECEEF0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Ref idx="minor">
          <a:srgbClr val="7F7F7F"/>
        </a:fontRef>
        <a:srgbClr val="7F7F7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7F7F7F"/>
              </a:solidFill>
              <a:prstDash val="solid"/>
              <a:round/>
            </a:ln>
          </a:right>
          <a:top>
            <a:ln w="12700" cap="flat">
              <a:solidFill>
                <a:srgbClr val="7F7F7F"/>
              </a:solidFill>
              <a:prstDash val="solid"/>
              <a:round/>
            </a:ln>
          </a:top>
          <a:bottom>
            <a:ln w="12700" cap="flat">
              <a:solidFill>
                <a:srgbClr val="7F7F7F"/>
              </a:solidFill>
              <a:prstDash val="solid"/>
              <a:round/>
            </a:ln>
          </a:bottom>
          <a:insideH>
            <a:ln w="12700" cap="flat">
              <a:solidFill>
                <a:srgbClr val="7F7F7F"/>
              </a:solidFill>
              <a:prstDash val="solid"/>
              <a:round/>
            </a:ln>
          </a:insideH>
          <a:insideV>
            <a:ln w="12700" cap="flat">
              <a:solidFill>
                <a:srgbClr val="7F7F7F"/>
              </a:solidFill>
              <a:prstDash val="solid"/>
              <a:round/>
            </a:ln>
          </a:insideV>
        </a:tcBdr>
        <a:fill>
          <a:noFill/>
        </a:fill>
      </a:tcStyle>
    </a:firstCol>
    <a:lastRow>
      <a:tcTxStyle b="on" i="off">
        <a:fontRef idx="minor">
          <a:srgbClr val="CAC0A5"/>
        </a:fontRef>
        <a:srgbClr val="CAC0A5"/>
      </a:tcTxStyle>
      <a:tcStyle>
        <a:tcBdr>
          <a:left>
            <a:ln w="12700" cap="flat">
              <a:solidFill>
                <a:srgbClr val="7F7F7F"/>
              </a:solidFill>
              <a:prstDash val="solid"/>
              <a:round/>
            </a:ln>
          </a:left>
          <a:right>
            <a:ln w="12700" cap="flat">
              <a:solidFill>
                <a:srgbClr val="7F7F7F"/>
              </a:solidFill>
              <a:prstDash val="solid"/>
              <a:round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7F7F7F"/>
              </a:solidFill>
              <a:prstDash val="solid"/>
              <a:round/>
            </a:ln>
          </a:insideH>
          <a:insideV>
            <a:ln w="12700" cap="flat">
              <a:solidFill>
                <a:srgbClr val="7F7F7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666256"/>
        </a:fontRef>
        <a:srgbClr val="666256"/>
      </a:tcTxStyle>
      <a:tcStyle>
        <a:tcBdr>
          <a:left>
            <a:ln w="12700" cap="flat">
              <a:solidFill>
                <a:srgbClr val="7F7F7F"/>
              </a:solidFill>
              <a:prstDash val="solid"/>
              <a:round/>
            </a:ln>
          </a:left>
          <a:right>
            <a:ln w="12700" cap="flat">
              <a:solidFill>
                <a:srgbClr val="7F7F7F"/>
              </a:solidFill>
              <a:prstDash val="solid"/>
              <a:round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7F7F7F"/>
              </a:solidFill>
              <a:prstDash val="solid"/>
              <a:round/>
            </a:ln>
          </a:insideH>
          <a:insideV>
            <a:ln w="12700" cap="flat">
              <a:solidFill>
                <a:srgbClr val="7F7F7F"/>
              </a:solidFill>
              <a:prstDash val="solid"/>
              <a:round/>
            </a:ln>
          </a:insideV>
        </a:tcBdr>
        <a:fill>
          <a:solidFill>
            <a:srgbClr val="FFFFFF"/>
          </a:solidFill>
        </a:fill>
      </a:tcStyle>
    </a:firstRow>
  </a:tblStyle>
  <a:tblStyle styleId="{F5CA20D9-215D-4675-97EC-3F2627661345}" styleName="">
    <a:tblBg/>
    <a:wholeTbl>
      <a:tcTxStyle b="off" i="off">
        <a:fontRef idx="minor">
          <a:srgbClr val="666256"/>
        </a:fontRef>
        <a:srgbClr val="666256"/>
      </a:tcTxStyle>
      <a:tcStyle>
        <a:tcBdr>
          <a:left>
            <a:ln w="9525" cap="flat">
              <a:solidFill>
                <a:srgbClr val="BFBFBF"/>
              </a:solidFill>
              <a:prstDash val="solid"/>
              <a:round/>
            </a:ln>
          </a:left>
          <a:right>
            <a:ln w="9525" cap="flat">
              <a:solidFill>
                <a:srgbClr val="BFBFBF"/>
              </a:solidFill>
              <a:prstDash val="solid"/>
              <a:round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9525" cap="flat">
              <a:solidFill>
                <a:srgbClr val="BFBFBF"/>
              </a:solidFill>
              <a:prstDash val="solid"/>
              <a:round/>
            </a:ln>
          </a:insideV>
        </a:tcBdr>
        <a:fill>
          <a:solidFill>
            <a:srgbClr val="ECEEF0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Ref idx="minor">
          <a:srgbClr val="7F7F7F"/>
        </a:fontRef>
        <a:srgbClr val="7F7F7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7F7F7F"/>
              </a:solidFill>
              <a:prstDash val="solid"/>
              <a:round/>
            </a:ln>
          </a:right>
          <a:top>
            <a:ln w="12700" cap="flat">
              <a:solidFill>
                <a:srgbClr val="7F7F7F"/>
              </a:solidFill>
              <a:prstDash val="solid"/>
              <a:round/>
            </a:ln>
          </a:top>
          <a:bottom>
            <a:ln w="12700" cap="flat">
              <a:solidFill>
                <a:srgbClr val="7F7F7F"/>
              </a:solidFill>
              <a:prstDash val="solid"/>
              <a:round/>
            </a:ln>
          </a:bottom>
          <a:insideH>
            <a:ln w="12700" cap="flat">
              <a:solidFill>
                <a:srgbClr val="7F7F7F"/>
              </a:solidFill>
              <a:prstDash val="solid"/>
              <a:round/>
            </a:ln>
          </a:insideH>
          <a:insideV>
            <a:ln w="12700" cap="flat">
              <a:solidFill>
                <a:srgbClr val="7F7F7F"/>
              </a:solidFill>
              <a:prstDash val="solid"/>
              <a:round/>
            </a:ln>
          </a:insideV>
        </a:tcBdr>
        <a:fill>
          <a:noFill/>
        </a:fill>
      </a:tcStyle>
    </a:firstCol>
    <a:lastRow>
      <a:tcTxStyle b="on" i="off">
        <a:fontRef idx="minor">
          <a:srgbClr val="394256"/>
        </a:fontRef>
        <a:srgbClr val="394256"/>
      </a:tcTxStyle>
      <a:tcStyle>
        <a:tcBdr>
          <a:left>
            <a:ln w="12700" cap="flat">
              <a:solidFill>
                <a:srgbClr val="7F7F7F"/>
              </a:solidFill>
              <a:prstDash val="solid"/>
              <a:round/>
            </a:ln>
          </a:left>
          <a:right>
            <a:ln w="12700" cap="flat">
              <a:solidFill>
                <a:srgbClr val="7F7F7F"/>
              </a:solidFill>
              <a:prstDash val="solid"/>
              <a:round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7F7F7F"/>
              </a:solidFill>
              <a:prstDash val="solid"/>
              <a:round/>
            </a:ln>
          </a:insideH>
          <a:insideV>
            <a:ln w="12700" cap="flat">
              <a:solidFill>
                <a:srgbClr val="7F7F7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666256"/>
        </a:fontRef>
        <a:srgbClr val="666256"/>
      </a:tcTxStyle>
      <a:tcStyle>
        <a:tcBdr>
          <a:left>
            <a:ln w="12700" cap="flat">
              <a:solidFill>
                <a:srgbClr val="7F7F7F"/>
              </a:solidFill>
              <a:prstDash val="solid"/>
              <a:round/>
            </a:ln>
          </a:left>
          <a:right>
            <a:ln w="12700" cap="flat">
              <a:solidFill>
                <a:srgbClr val="7F7F7F"/>
              </a:solidFill>
              <a:prstDash val="solid"/>
              <a:round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7F7F7F"/>
              </a:solidFill>
              <a:prstDash val="solid"/>
              <a:round/>
            </a:ln>
          </a:bottom>
          <a:insideH>
            <a:ln w="12700" cap="flat">
              <a:solidFill>
                <a:srgbClr val="7F7F7F"/>
              </a:solidFill>
              <a:prstDash val="solid"/>
              <a:round/>
            </a:ln>
          </a:insideH>
          <a:insideV>
            <a:ln w="12700" cap="flat">
              <a:solidFill>
                <a:srgbClr val="7F7F7F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7FC22C6B-781A-4A6B-9692-A5C117B293C1}" styleName="">
    <a:tblBg/>
    <a:wholeTbl>
      <a:tcTxStyle b="off" i="off">
        <a:fontRef idx="minor">
          <a:srgbClr val="666256"/>
        </a:fontRef>
        <a:srgbClr val="666256"/>
      </a:tcTxStyle>
      <a:tcStyle>
        <a:tcBdr>
          <a:left>
            <a:ln w="9525" cap="flat">
              <a:solidFill>
                <a:srgbClr val="BFBFBF"/>
              </a:solidFill>
              <a:prstDash val="solid"/>
              <a:round/>
            </a:ln>
          </a:left>
          <a:right>
            <a:ln w="9525" cap="flat">
              <a:solidFill>
                <a:srgbClr val="BFBFBF"/>
              </a:solidFill>
              <a:prstDash val="solid"/>
              <a:round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9525" cap="flat">
              <a:solidFill>
                <a:srgbClr val="BFBFBF"/>
              </a:solidFill>
              <a:prstDash val="solid"/>
              <a:round/>
            </a:ln>
          </a:insideV>
        </a:tcBdr>
        <a:fill>
          <a:solidFill>
            <a:srgbClr val="ECEEF0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Ref idx="minor">
          <a:srgbClr val="7F7F7F"/>
        </a:fontRef>
        <a:srgbClr val="7F7F7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7F7F7F"/>
              </a:solidFill>
              <a:prstDash val="solid"/>
              <a:round/>
            </a:ln>
          </a:right>
          <a:top>
            <a:ln w="12700" cap="flat">
              <a:solidFill>
                <a:srgbClr val="7F7F7F"/>
              </a:solidFill>
              <a:prstDash val="solid"/>
              <a:round/>
            </a:ln>
          </a:top>
          <a:bottom>
            <a:ln w="12700" cap="flat">
              <a:solidFill>
                <a:srgbClr val="7F7F7F"/>
              </a:solidFill>
              <a:prstDash val="solid"/>
              <a:round/>
            </a:ln>
          </a:bottom>
          <a:insideH>
            <a:ln w="12700" cap="flat">
              <a:solidFill>
                <a:srgbClr val="7F7F7F"/>
              </a:solidFill>
              <a:prstDash val="solid"/>
              <a:round/>
            </a:ln>
          </a:insideH>
          <a:insideV>
            <a:ln w="12700" cap="flat">
              <a:solidFill>
                <a:srgbClr val="7F7F7F"/>
              </a:solidFill>
              <a:prstDash val="solid"/>
              <a:round/>
            </a:ln>
          </a:insideV>
        </a:tcBdr>
        <a:fill>
          <a:noFill/>
        </a:fill>
      </a:tcStyle>
    </a:firstCol>
    <a:lastRow>
      <a:tcTxStyle b="off" i="off">
        <a:fontRef idx="minor">
          <a:srgbClr val="7F7F7F"/>
        </a:fontRef>
        <a:srgbClr val="7F7F7F"/>
      </a:tcTxStyle>
      <a:tcStyle>
        <a:tcBdr>
          <a:left>
            <a:ln w="12700" cap="flat">
              <a:solidFill>
                <a:srgbClr val="7F7F7F"/>
              </a:solidFill>
              <a:prstDash val="solid"/>
              <a:round/>
            </a:ln>
          </a:left>
          <a:right>
            <a:ln w="12700" cap="flat">
              <a:solidFill>
                <a:srgbClr val="7F7F7F"/>
              </a:solidFill>
              <a:prstDash val="solid"/>
              <a:round/>
            </a:ln>
          </a:right>
          <a:top>
            <a:ln w="12700" cap="flat">
              <a:solidFill>
                <a:srgbClr val="7F7F7F"/>
              </a:solidFill>
              <a:prstDash val="solid"/>
              <a:round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7F7F7F"/>
              </a:solidFill>
              <a:prstDash val="solid"/>
              <a:round/>
            </a:ln>
          </a:insideH>
          <a:insideV>
            <a:ln w="12700" cap="flat">
              <a:solidFill>
                <a:srgbClr val="7F7F7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ff" i="off">
        <a:fontRef idx="minor">
          <a:srgbClr val="7F7F7F"/>
        </a:fontRef>
        <a:srgbClr val="7F7F7F"/>
      </a:tcTxStyle>
      <a:tcStyle>
        <a:tcBdr>
          <a:left>
            <a:ln w="12700" cap="flat">
              <a:solidFill>
                <a:srgbClr val="7F7F7F"/>
              </a:solidFill>
              <a:prstDash val="solid"/>
              <a:round/>
            </a:ln>
          </a:left>
          <a:right>
            <a:ln w="12700" cap="flat">
              <a:solidFill>
                <a:srgbClr val="7F7F7F"/>
              </a:solidFill>
              <a:prstDash val="solid"/>
              <a:round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7F7F7F"/>
              </a:solidFill>
              <a:prstDash val="solid"/>
              <a:round/>
            </a:ln>
          </a:bottom>
          <a:insideH>
            <a:ln w="12700" cap="flat">
              <a:solidFill>
                <a:srgbClr val="7F7F7F"/>
              </a:solidFill>
              <a:prstDash val="solid"/>
              <a:round/>
            </a:ln>
          </a:insideH>
          <a:insideV>
            <a:ln w="12700" cap="flat">
              <a:solidFill>
                <a:srgbClr val="7F7F7F"/>
              </a:solidFill>
              <a:prstDash val="solid"/>
              <a:round/>
            </a:ln>
          </a:insideV>
        </a:tcBdr>
        <a:fill>
          <a:solidFill>
            <a:srgbClr val="19B49B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10"/>
    <p:restoredTop sz="94694"/>
  </p:normalViewPr>
  <p:slideViewPr>
    <p:cSldViewPr snapToGrid="0" snapToObjects="1">
      <p:cViewPr varScale="1">
        <p:scale>
          <a:sx n="53" d="100"/>
          <a:sy n="53" d="100"/>
        </p:scale>
        <p:origin x="12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312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7E65E078-BAF3-2646-A348-44305CE50EB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32D48287-5EC5-674F-99E2-D45FBFE8FDD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5C1AA-43C3-0F49-A324-CC553C104970}" type="datetimeFigureOut">
              <a:rPr lang="pl-PL" smtClean="0"/>
              <a:t>22.06.2020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874C396-119A-1D44-9C53-F0E9E19EECB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3DC36BF-637F-1241-ADA8-C72190143CB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3A6BEE-554E-E746-AA79-244926A24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775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8" name="Shape 7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5774779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Source Sans Pro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Source Sans Pro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Source Sans Pro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Source Sans Pro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Source Sans Pro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Source Sans Pro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Source Sans Pro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Source Sans Pro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Source Sans Pro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92351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910794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71040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012706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45909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Blan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1881064" y="13073062"/>
            <a:ext cx="612347" cy="482823"/>
          </a:xfrm>
          <a:prstGeom prst="rect">
            <a:avLst/>
          </a:prstGeom>
        </p:spPr>
        <p:txBody>
          <a:bodyPr wrap="none"/>
          <a:lstStyle>
            <a:lvl1pPr>
              <a:defRPr sz="2200" spc="0">
                <a:solidFill>
                  <a:schemeClr val="tx1"/>
                </a:solidFill>
                <a:latin typeface="Source Sans Pro ExtraLight"/>
                <a:ea typeface="Source Sans Pro ExtraLight"/>
                <a:cs typeface="Source Sans Pro ExtraLight"/>
                <a:sym typeface="Source Sans Pro ExtraLight"/>
              </a:defRPr>
            </a:lvl1pPr>
          </a:lstStyle>
          <a:p>
            <a:fld id="{86CB4B4D-7CA3-9044-876B-883B54F8677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ner Page Cent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1798564" y="14474838"/>
            <a:ext cx="786872" cy="39687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ft Continui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body" idx="13" hasCustomPrompt="1"/>
          </p:nvPr>
        </p:nvSpPr>
        <p:spPr>
          <a:xfrm>
            <a:off x="-16256000" y="-1"/>
            <a:ext cx="24384000" cy="13716001"/>
          </a:xfrm>
          <a:prstGeom prst="rect">
            <a:avLst/>
          </a:prstGeom>
          <a:gradFill>
            <a:gsLst>
              <a:gs pos="0">
                <a:srgbClr val="298099"/>
              </a:gs>
              <a:gs pos="51277">
                <a:srgbClr val="26717A"/>
              </a:gs>
              <a:gs pos="100000">
                <a:srgbClr val="23615B"/>
              </a:gs>
            </a:gsLst>
            <a:path path="circle">
              <a:fillToRect l="37721" t="-19636" r="62278" b="119636"/>
            </a:path>
          </a:gradFill>
          <a:effectLst>
            <a:outerShdw blurRad="1270000" dir="5400000" rotWithShape="0">
              <a:srgbClr val="000000">
                <a:alpha val="25000"/>
              </a:srgbClr>
            </a:outerShdw>
          </a:effectLst>
        </p:spPr>
        <p:txBody>
          <a:bodyPr anchor="ctr">
            <a:noAutofit/>
          </a:bodyPr>
          <a:lstStyle/>
          <a:p>
            <a:pPr algn="l">
              <a:defRPr sz="2400" b="1" cap="all" spc="24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568" name="Shape 568"/>
          <p:cNvSpPr>
            <a:spLocks noGrp="1"/>
          </p:cNvSpPr>
          <p:nvPr>
            <p:ph type="pic" idx="14"/>
          </p:nvPr>
        </p:nvSpPr>
        <p:spPr>
          <a:xfrm>
            <a:off x="-16256000" y="0"/>
            <a:ext cx="24384000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69" name="Shape 569"/>
          <p:cNvSpPr>
            <a:spLocks noGrp="1"/>
          </p:cNvSpPr>
          <p:nvPr>
            <p:ph type="title"/>
          </p:nvPr>
        </p:nvSpPr>
        <p:spPr>
          <a:xfrm>
            <a:off x="952500" y="3276600"/>
            <a:ext cx="6350000" cy="6350000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FFFFFF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570" name="Shape 570"/>
          <p:cNvSpPr>
            <a:spLocks noGrp="1"/>
          </p:cNvSpPr>
          <p:nvPr>
            <p:ph type="body" sz="quarter" idx="1"/>
          </p:nvPr>
        </p:nvSpPr>
        <p:spPr>
          <a:xfrm>
            <a:off x="952500" y="10985500"/>
            <a:ext cx="6350000" cy="1778000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FFFFFF"/>
                </a:solidFill>
              </a:defRPr>
            </a:lvl1pPr>
            <a:lvl2pPr algn="r">
              <a:defRPr>
                <a:solidFill>
                  <a:srgbClr val="FFFFFF"/>
                </a:solidFill>
              </a:defRPr>
            </a:lvl2pPr>
            <a:lvl3pPr algn="r">
              <a:defRPr>
                <a:solidFill>
                  <a:srgbClr val="FFFFFF"/>
                </a:solidFill>
              </a:defRPr>
            </a:lvl3pPr>
            <a:lvl4pPr algn="r">
              <a:defRPr>
                <a:solidFill>
                  <a:srgbClr val="FFFFFF"/>
                </a:solidFill>
              </a:defRPr>
            </a:lvl4pPr>
            <a:lvl5pPr algn="r">
              <a:defRPr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1" name="Shape 57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572" name="Shape 572"/>
          <p:cNvSpPr>
            <a:spLocks noGrp="1"/>
          </p:cNvSpPr>
          <p:nvPr>
            <p:ph type="body" sz="quarter" idx="15" hasCustomPrompt="1"/>
          </p:nvPr>
        </p:nvSpPr>
        <p:spPr>
          <a:xfrm>
            <a:off x="6179761" y="10242550"/>
            <a:ext cx="1016001" cy="127000"/>
          </a:xfrm>
          <a:prstGeom prst="rect">
            <a:avLst/>
          </a:prstGeom>
          <a:solidFill>
            <a:srgbClr val="3FC790"/>
          </a:solidFill>
        </p:spPr>
        <p:txBody>
          <a:bodyPr anchor="ctr">
            <a:noAutofit/>
          </a:bodyPr>
          <a:lstStyle/>
          <a:p>
            <a:pPr algn="l">
              <a:defRPr sz="2400" b="1" cap="all" spc="24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n-US" dirty="0"/>
              <a:t>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1809982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ieren"/>
          <p:cNvGrpSpPr/>
          <p:nvPr userDrawn="1"/>
        </p:nvGrpSpPr>
        <p:grpSpPr>
          <a:xfrm>
            <a:off x="0" y="14134412"/>
            <a:ext cx="24384000" cy="85792"/>
            <a:chOff x="0" y="0"/>
            <a:chExt cx="24384000" cy="85791"/>
          </a:xfrm>
        </p:grpSpPr>
        <p:sp>
          <p:nvSpPr>
            <p:cNvPr id="3" name="Rechteck"/>
            <p:cNvSpPr/>
            <p:nvPr/>
          </p:nvSpPr>
          <p:spPr>
            <a:xfrm>
              <a:off x="0" y="0"/>
              <a:ext cx="4069795" cy="85792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914400">
                <a:lnSpc>
                  <a:spcPct val="100000"/>
                </a:lnSpc>
                <a:defRPr sz="1800" b="0" spc="0">
                  <a:solidFill>
                    <a:srgbClr val="262626"/>
                  </a:solidFill>
                </a:defRPr>
              </a:pPr>
              <a:endParaRPr/>
            </a:p>
          </p:txBody>
        </p:sp>
        <p:sp>
          <p:nvSpPr>
            <p:cNvPr id="4" name="Rechteck"/>
            <p:cNvSpPr/>
            <p:nvPr/>
          </p:nvSpPr>
          <p:spPr>
            <a:xfrm>
              <a:off x="4062840" y="0"/>
              <a:ext cx="4069796" cy="85792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914400">
                <a:lnSpc>
                  <a:spcPct val="100000"/>
                </a:lnSpc>
                <a:defRPr sz="1800" b="0" spc="0">
                  <a:solidFill>
                    <a:srgbClr val="262626"/>
                  </a:solidFill>
                </a:defRPr>
              </a:pPr>
              <a:endParaRPr/>
            </a:p>
          </p:txBody>
        </p:sp>
        <p:sp>
          <p:nvSpPr>
            <p:cNvPr id="5" name="Rechteck"/>
            <p:cNvSpPr/>
            <p:nvPr/>
          </p:nvSpPr>
          <p:spPr>
            <a:xfrm>
              <a:off x="8125683" y="0"/>
              <a:ext cx="4069796" cy="85792"/>
            </a:xfrm>
            <a:prstGeom prst="rect">
              <a:avLst/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914400">
                <a:lnSpc>
                  <a:spcPct val="100000"/>
                </a:lnSpc>
                <a:defRPr sz="1800" b="0" spc="0">
                  <a:solidFill>
                    <a:srgbClr val="262626"/>
                  </a:solidFill>
                </a:defRPr>
              </a:pPr>
              <a:endParaRPr/>
            </a:p>
          </p:txBody>
        </p:sp>
        <p:sp>
          <p:nvSpPr>
            <p:cNvPr id="6" name="Rechteck"/>
            <p:cNvSpPr/>
            <p:nvPr/>
          </p:nvSpPr>
          <p:spPr>
            <a:xfrm>
              <a:off x="12188523" y="0"/>
              <a:ext cx="4069796" cy="85792"/>
            </a:xfrm>
            <a:prstGeom prst="rect">
              <a:avLst/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914400">
                <a:lnSpc>
                  <a:spcPct val="100000"/>
                </a:lnSpc>
                <a:defRPr sz="1800" b="0" spc="0">
                  <a:solidFill>
                    <a:srgbClr val="262626"/>
                  </a:solidFill>
                </a:defRPr>
              </a:pPr>
              <a:endParaRPr/>
            </a:p>
          </p:txBody>
        </p:sp>
        <p:sp>
          <p:nvSpPr>
            <p:cNvPr id="7" name="Rechteck"/>
            <p:cNvSpPr/>
            <p:nvPr/>
          </p:nvSpPr>
          <p:spPr>
            <a:xfrm>
              <a:off x="16251366" y="0"/>
              <a:ext cx="4069796" cy="85792"/>
            </a:xfrm>
            <a:prstGeom prst="rect">
              <a:avLst/>
            </a:pr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914400">
                <a:lnSpc>
                  <a:spcPct val="100000"/>
                </a:lnSpc>
                <a:defRPr sz="1800" b="0" spc="0">
                  <a:solidFill>
                    <a:srgbClr val="262626"/>
                  </a:solidFill>
                </a:defRPr>
              </a:pPr>
              <a:endParaRPr/>
            </a:p>
          </p:txBody>
        </p:sp>
        <p:sp>
          <p:nvSpPr>
            <p:cNvPr id="8" name="Rechteck"/>
            <p:cNvSpPr/>
            <p:nvPr/>
          </p:nvSpPr>
          <p:spPr>
            <a:xfrm>
              <a:off x="20314205" y="0"/>
              <a:ext cx="4069795" cy="85792"/>
            </a:xfrm>
            <a:prstGeom prst="rect">
              <a:avLst/>
            </a:pr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914400">
                <a:lnSpc>
                  <a:spcPct val="100000"/>
                </a:lnSpc>
                <a:defRPr sz="1800" b="0" spc="0">
                  <a:solidFill>
                    <a:srgbClr val="262626"/>
                  </a:solidFill>
                </a:defRPr>
              </a:pPr>
              <a:endParaRPr/>
            </a:p>
          </p:txBody>
        </p:sp>
      </p:grpSp>
      <p:sp>
        <p:nvSpPr>
          <p:cNvPr id="12" name="Titeltext"/>
          <p:cNvSpPr txBox="1">
            <a:spLocks noGrp="1"/>
          </p:cNvSpPr>
          <p:nvPr>
            <p:ph type="title"/>
          </p:nvPr>
        </p:nvSpPr>
        <p:spPr>
          <a:xfrm>
            <a:off x="4387453" y="357187"/>
            <a:ext cx="15609094" cy="30360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rPr dirty="0"/>
              <a:t>Titeltext</a:t>
            </a:r>
          </a:p>
        </p:txBody>
      </p:sp>
      <p:sp>
        <p:nvSpPr>
          <p:cNvPr id="13" name="Textebene 1…"/>
          <p:cNvSpPr txBox="1">
            <a:spLocks noGrp="1"/>
          </p:cNvSpPr>
          <p:nvPr>
            <p:ph type="body" idx="1"/>
          </p:nvPr>
        </p:nvSpPr>
        <p:spPr>
          <a:xfrm>
            <a:off x="4387453" y="3643312"/>
            <a:ext cx="15609094" cy="8840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med"/>
  <p:hf hdr="0" ftr="0" dt="0"/>
  <p:txStyles>
    <p:titleStyle>
      <a:lvl1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-59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Sans Pro"/>
        </a:defRPr>
      </a:lvl1pPr>
      <a:lvl2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-59" baseline="0">
          <a:ln>
            <a:noFill/>
          </a:ln>
          <a:solidFill>
            <a:srgbClr val="394256"/>
          </a:solidFill>
          <a:uFillTx/>
          <a:latin typeface="+mn-lt"/>
          <a:ea typeface="+mn-ea"/>
          <a:cs typeface="+mn-cs"/>
          <a:sym typeface="Source Sans Pro"/>
        </a:defRPr>
      </a:lvl2pPr>
      <a:lvl3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-59" baseline="0">
          <a:ln>
            <a:noFill/>
          </a:ln>
          <a:solidFill>
            <a:srgbClr val="394256"/>
          </a:solidFill>
          <a:uFillTx/>
          <a:latin typeface="+mn-lt"/>
          <a:ea typeface="+mn-ea"/>
          <a:cs typeface="+mn-cs"/>
          <a:sym typeface="Source Sans Pro"/>
        </a:defRPr>
      </a:lvl3pPr>
      <a:lvl4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-59" baseline="0">
          <a:ln>
            <a:noFill/>
          </a:ln>
          <a:solidFill>
            <a:srgbClr val="394256"/>
          </a:solidFill>
          <a:uFillTx/>
          <a:latin typeface="+mn-lt"/>
          <a:ea typeface="+mn-ea"/>
          <a:cs typeface="+mn-cs"/>
          <a:sym typeface="Source Sans Pro"/>
        </a:defRPr>
      </a:lvl4pPr>
      <a:lvl5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-59" baseline="0">
          <a:ln>
            <a:noFill/>
          </a:ln>
          <a:solidFill>
            <a:srgbClr val="394256"/>
          </a:solidFill>
          <a:uFillTx/>
          <a:latin typeface="+mn-lt"/>
          <a:ea typeface="+mn-ea"/>
          <a:cs typeface="+mn-cs"/>
          <a:sym typeface="Source Sans Pro"/>
        </a:defRPr>
      </a:lvl5pPr>
      <a:lvl6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-59" baseline="0">
          <a:ln>
            <a:noFill/>
          </a:ln>
          <a:solidFill>
            <a:srgbClr val="394256"/>
          </a:solidFill>
          <a:uFillTx/>
          <a:latin typeface="+mn-lt"/>
          <a:ea typeface="+mn-ea"/>
          <a:cs typeface="+mn-cs"/>
          <a:sym typeface="Source Sans Pro"/>
        </a:defRPr>
      </a:lvl6pPr>
      <a:lvl7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-59" baseline="0">
          <a:ln>
            <a:noFill/>
          </a:ln>
          <a:solidFill>
            <a:srgbClr val="394256"/>
          </a:solidFill>
          <a:uFillTx/>
          <a:latin typeface="+mn-lt"/>
          <a:ea typeface="+mn-ea"/>
          <a:cs typeface="+mn-cs"/>
          <a:sym typeface="Source Sans Pro"/>
        </a:defRPr>
      </a:lvl7pPr>
      <a:lvl8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-59" baseline="0">
          <a:ln>
            <a:noFill/>
          </a:ln>
          <a:solidFill>
            <a:srgbClr val="394256"/>
          </a:solidFill>
          <a:uFillTx/>
          <a:latin typeface="+mn-lt"/>
          <a:ea typeface="+mn-ea"/>
          <a:cs typeface="+mn-cs"/>
          <a:sym typeface="Source Sans Pro"/>
        </a:defRPr>
      </a:lvl8pPr>
      <a:lvl9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-59" baseline="0">
          <a:ln>
            <a:noFill/>
          </a:ln>
          <a:solidFill>
            <a:srgbClr val="394256"/>
          </a:solidFill>
          <a:uFillTx/>
          <a:latin typeface="+mn-lt"/>
          <a:ea typeface="+mn-ea"/>
          <a:cs typeface="+mn-cs"/>
          <a:sym typeface="Source Sans Pro"/>
        </a:defRPr>
      </a:lvl9pPr>
    </p:titleStyle>
    <p:bodyStyle>
      <a:lvl1pPr marL="291703" marR="0" indent="-291703" algn="l" defTabSz="821531" rtl="0" latinLnBrk="0">
        <a:lnSpc>
          <a:spcPct val="130000"/>
        </a:lnSpc>
        <a:spcBef>
          <a:spcPts val="0"/>
        </a:spcBef>
        <a:spcAft>
          <a:spcPts val="0"/>
        </a:spcAft>
        <a:buClrTx/>
        <a:buSzPct val="145000"/>
        <a:buFontTx/>
        <a:buChar char="•"/>
        <a:tabLst/>
        <a:defRPr sz="2100" b="0" i="0" u="none" strike="noStrike" cap="none" spc="-21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Sans Pro"/>
        </a:defRPr>
      </a:lvl1pPr>
      <a:lvl2pPr marL="736203" marR="0" indent="-291703" algn="l" defTabSz="821531" rtl="0" latinLnBrk="0">
        <a:lnSpc>
          <a:spcPct val="130000"/>
        </a:lnSpc>
        <a:spcBef>
          <a:spcPts val="0"/>
        </a:spcBef>
        <a:spcAft>
          <a:spcPts val="0"/>
        </a:spcAft>
        <a:buClrTx/>
        <a:buSzPct val="145000"/>
        <a:buFontTx/>
        <a:buChar char="•"/>
        <a:tabLst/>
        <a:defRPr sz="2100" b="0" i="0" u="none" strike="noStrike" cap="none" spc="-21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Sans Pro"/>
        </a:defRPr>
      </a:lvl2pPr>
      <a:lvl3pPr marL="1180703" marR="0" indent="-291703" algn="l" defTabSz="821531" rtl="0" latinLnBrk="0">
        <a:lnSpc>
          <a:spcPct val="130000"/>
        </a:lnSpc>
        <a:spcBef>
          <a:spcPts val="0"/>
        </a:spcBef>
        <a:spcAft>
          <a:spcPts val="0"/>
        </a:spcAft>
        <a:buClrTx/>
        <a:buSzPct val="145000"/>
        <a:buFontTx/>
        <a:buChar char="•"/>
        <a:tabLst/>
        <a:defRPr sz="2100" b="0" i="0" u="none" strike="noStrike" cap="none" spc="-21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Sans Pro"/>
        </a:defRPr>
      </a:lvl3pPr>
      <a:lvl4pPr marL="1625203" marR="0" indent="-291703" algn="l" defTabSz="821531" rtl="0" latinLnBrk="0">
        <a:lnSpc>
          <a:spcPct val="130000"/>
        </a:lnSpc>
        <a:spcBef>
          <a:spcPts val="0"/>
        </a:spcBef>
        <a:spcAft>
          <a:spcPts val="0"/>
        </a:spcAft>
        <a:buClrTx/>
        <a:buSzPct val="145000"/>
        <a:buFontTx/>
        <a:buChar char="•"/>
        <a:tabLst/>
        <a:defRPr sz="2100" b="0" i="0" u="none" strike="noStrike" cap="none" spc="-21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Sans Pro"/>
        </a:defRPr>
      </a:lvl4pPr>
      <a:lvl5pPr marL="2069703" marR="0" indent="-291703" algn="l" defTabSz="821531" rtl="0" latinLnBrk="0">
        <a:lnSpc>
          <a:spcPct val="130000"/>
        </a:lnSpc>
        <a:spcBef>
          <a:spcPts val="0"/>
        </a:spcBef>
        <a:spcAft>
          <a:spcPts val="0"/>
        </a:spcAft>
        <a:buClrTx/>
        <a:buSzPct val="145000"/>
        <a:buFontTx/>
        <a:buChar char="•"/>
        <a:tabLst/>
        <a:defRPr sz="2100" b="0" i="0" u="none" strike="noStrike" cap="none" spc="-21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Sans Pro"/>
        </a:defRPr>
      </a:lvl5pPr>
      <a:lvl6pPr marL="2514203" marR="0" indent="-291703" algn="l" defTabSz="821531" rtl="0" latinLnBrk="0">
        <a:lnSpc>
          <a:spcPct val="130000"/>
        </a:lnSpc>
        <a:spcBef>
          <a:spcPts val="0"/>
        </a:spcBef>
        <a:spcAft>
          <a:spcPts val="0"/>
        </a:spcAft>
        <a:buClrTx/>
        <a:buSzPct val="145000"/>
        <a:buFontTx/>
        <a:buChar char="•"/>
        <a:tabLst/>
        <a:defRPr sz="2100" b="0" i="0" u="none" strike="noStrike" cap="none" spc="-21" baseline="0">
          <a:ln>
            <a:noFill/>
          </a:ln>
          <a:solidFill>
            <a:srgbClr val="394256"/>
          </a:solidFill>
          <a:uFillTx/>
          <a:latin typeface="+mn-lt"/>
          <a:ea typeface="+mn-ea"/>
          <a:cs typeface="+mn-cs"/>
          <a:sym typeface="Source Sans Pro"/>
        </a:defRPr>
      </a:lvl6pPr>
      <a:lvl7pPr marL="2958703" marR="0" indent="-291703" algn="l" defTabSz="821531" rtl="0" latinLnBrk="0">
        <a:lnSpc>
          <a:spcPct val="130000"/>
        </a:lnSpc>
        <a:spcBef>
          <a:spcPts val="0"/>
        </a:spcBef>
        <a:spcAft>
          <a:spcPts val="0"/>
        </a:spcAft>
        <a:buClrTx/>
        <a:buSzPct val="145000"/>
        <a:buFontTx/>
        <a:buChar char="•"/>
        <a:tabLst/>
        <a:defRPr sz="2100" b="0" i="0" u="none" strike="noStrike" cap="none" spc="-21" baseline="0">
          <a:ln>
            <a:noFill/>
          </a:ln>
          <a:solidFill>
            <a:srgbClr val="394256"/>
          </a:solidFill>
          <a:uFillTx/>
          <a:latin typeface="+mn-lt"/>
          <a:ea typeface="+mn-ea"/>
          <a:cs typeface="+mn-cs"/>
          <a:sym typeface="Source Sans Pro"/>
        </a:defRPr>
      </a:lvl7pPr>
      <a:lvl8pPr marL="3403203" marR="0" indent="-291703" algn="l" defTabSz="821531" rtl="0" latinLnBrk="0">
        <a:lnSpc>
          <a:spcPct val="130000"/>
        </a:lnSpc>
        <a:spcBef>
          <a:spcPts val="0"/>
        </a:spcBef>
        <a:spcAft>
          <a:spcPts val="0"/>
        </a:spcAft>
        <a:buClrTx/>
        <a:buSzPct val="145000"/>
        <a:buFontTx/>
        <a:buChar char="•"/>
        <a:tabLst/>
        <a:defRPr sz="2100" b="0" i="0" u="none" strike="noStrike" cap="none" spc="-21" baseline="0">
          <a:ln>
            <a:noFill/>
          </a:ln>
          <a:solidFill>
            <a:srgbClr val="394256"/>
          </a:solidFill>
          <a:uFillTx/>
          <a:latin typeface="+mn-lt"/>
          <a:ea typeface="+mn-ea"/>
          <a:cs typeface="+mn-cs"/>
          <a:sym typeface="Source Sans Pro"/>
        </a:defRPr>
      </a:lvl8pPr>
      <a:lvl9pPr marL="3847703" marR="0" indent="-291703" algn="l" defTabSz="821531" rtl="0" latinLnBrk="0">
        <a:lnSpc>
          <a:spcPct val="130000"/>
        </a:lnSpc>
        <a:spcBef>
          <a:spcPts val="0"/>
        </a:spcBef>
        <a:spcAft>
          <a:spcPts val="0"/>
        </a:spcAft>
        <a:buClrTx/>
        <a:buSzPct val="145000"/>
        <a:buFontTx/>
        <a:buChar char="•"/>
        <a:tabLst/>
        <a:defRPr sz="2100" b="0" i="0" u="none" strike="noStrike" cap="none" spc="-21" baseline="0">
          <a:ln>
            <a:noFill/>
          </a:ln>
          <a:solidFill>
            <a:srgbClr val="394256"/>
          </a:solidFill>
          <a:uFillTx/>
          <a:latin typeface="+mn-lt"/>
          <a:ea typeface="+mn-ea"/>
          <a:cs typeface="+mn-cs"/>
          <a:sym typeface="Source Sans Pro"/>
        </a:defRPr>
      </a:lvl9pPr>
    </p:bodyStyle>
    <p:otherStyle>
      <a:lvl1pPr marL="0" marR="0" indent="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-16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Sans Pro"/>
        </a:defRPr>
      </a:lvl1pPr>
      <a:lvl2pPr marL="0" marR="0" indent="228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-16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Sans Pro"/>
        </a:defRPr>
      </a:lvl2pPr>
      <a:lvl3pPr marL="0" marR="0" indent="457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-16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Sans Pro"/>
        </a:defRPr>
      </a:lvl3pPr>
      <a:lvl4pPr marL="0" marR="0" indent="685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-16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Sans Pro"/>
        </a:defRPr>
      </a:lvl4pPr>
      <a:lvl5pPr marL="0" marR="0" indent="9144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-16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Sans Pro"/>
        </a:defRPr>
      </a:lvl5pPr>
      <a:lvl6pPr marL="0" marR="0" indent="11430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-16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Sans Pro"/>
        </a:defRPr>
      </a:lvl6pPr>
      <a:lvl7pPr marL="0" marR="0" indent="1371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-16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Sans Pro"/>
        </a:defRPr>
      </a:lvl7pPr>
      <a:lvl8pPr marL="0" marR="0" indent="1600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-16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Sans Pro"/>
        </a:defRPr>
      </a:lvl8pPr>
      <a:lvl9pPr marL="0" marR="0" indent="1828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-16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Sans Pro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" name="Rechteck"/>
          <p:cNvSpPr/>
          <p:nvPr/>
        </p:nvSpPr>
        <p:spPr>
          <a:xfrm>
            <a:off x="-10328" y="-447102"/>
            <a:ext cx="24384001" cy="13714280"/>
          </a:xfrm>
          <a:prstGeom prst="rect">
            <a:avLst/>
          </a:prstGeom>
          <a:solidFill>
            <a:schemeClr val="tx1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lnSpc>
                <a:spcPct val="130000"/>
              </a:lnSpc>
              <a:defRPr sz="2100" b="0" spc="-21"/>
            </a:pPr>
            <a:endParaRPr/>
          </a:p>
        </p:txBody>
      </p:sp>
      <p:sp>
        <p:nvSpPr>
          <p:cNvPr id="1813" name="WHO WE ARE?"/>
          <p:cNvSpPr txBox="1"/>
          <p:nvPr/>
        </p:nvSpPr>
        <p:spPr>
          <a:xfrm>
            <a:off x="4959104" y="7487177"/>
            <a:ext cx="14465793" cy="5783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pc="550">
                <a:solidFill>
                  <a:srgbClr val="FFFFFF"/>
                </a:solidFill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2800" b="0" spc="0" dirty="0"/>
              <a:t>What</a:t>
            </a:r>
            <a:r>
              <a:rPr lang="pl-PL" sz="2800" b="0" spc="0" dirty="0"/>
              <a:t> do</a:t>
            </a:r>
            <a:r>
              <a:rPr lang="en-US" sz="2800" b="0" spc="0" dirty="0"/>
              <a:t> you do in a </a:t>
            </a:r>
            <a:r>
              <a:rPr lang="pl-PL" sz="2800" b="0" spc="0" dirty="0"/>
              <a:t>one </a:t>
            </a:r>
            <a:r>
              <a:rPr lang="pl-PL" sz="2800" b="0" spc="0" dirty="0" err="1"/>
              <a:t>sentence</a:t>
            </a:r>
            <a:endParaRPr lang="en-US" sz="2800" b="0" spc="0" dirty="0"/>
          </a:p>
        </p:txBody>
      </p:sp>
      <p:sp>
        <p:nvSpPr>
          <p:cNvPr id="1815" name="Rechteck"/>
          <p:cNvSpPr/>
          <p:nvPr/>
        </p:nvSpPr>
        <p:spPr>
          <a:xfrm>
            <a:off x="0" y="12299850"/>
            <a:ext cx="4074896" cy="14097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816" name="Rechteck"/>
          <p:cNvSpPr/>
          <p:nvPr/>
        </p:nvSpPr>
        <p:spPr>
          <a:xfrm>
            <a:off x="4070318" y="12299850"/>
            <a:ext cx="4074896" cy="1409701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817" name="Rechteck"/>
          <p:cNvSpPr/>
          <p:nvPr/>
        </p:nvSpPr>
        <p:spPr>
          <a:xfrm>
            <a:off x="8111353" y="12299850"/>
            <a:ext cx="4074896" cy="1409701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818" name="Rechteck"/>
          <p:cNvSpPr/>
          <p:nvPr/>
        </p:nvSpPr>
        <p:spPr>
          <a:xfrm>
            <a:off x="12181673" y="12299850"/>
            <a:ext cx="4074896" cy="14097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819" name="Rechteck"/>
          <p:cNvSpPr/>
          <p:nvPr/>
        </p:nvSpPr>
        <p:spPr>
          <a:xfrm>
            <a:off x="16251992" y="12299850"/>
            <a:ext cx="4074896" cy="1409701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820" name="Rechteck"/>
          <p:cNvSpPr/>
          <p:nvPr/>
        </p:nvSpPr>
        <p:spPr>
          <a:xfrm>
            <a:off x="20309102" y="12299850"/>
            <a:ext cx="4074896" cy="1409701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21" name="WHO WE ARE?">
            <a:extLst>
              <a:ext uri="{FF2B5EF4-FFF2-40B4-BE49-F238E27FC236}">
                <a16:creationId xmlns:a16="http://schemas.microsoft.com/office/drawing/2014/main" id="{0BBBB120-AB4E-5F40-8BEC-6B534D56C517}"/>
              </a:ext>
            </a:extLst>
          </p:cNvPr>
          <p:cNvSpPr txBox="1"/>
          <p:nvPr/>
        </p:nvSpPr>
        <p:spPr>
          <a:xfrm>
            <a:off x="4959104" y="5418613"/>
            <a:ext cx="14465793" cy="991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pc="550">
                <a:solidFill>
                  <a:srgbClr val="FFFFFF"/>
                </a:solidFill>
              </a:defRPr>
            </a:lvl1pPr>
          </a:lstStyle>
          <a:p>
            <a:pPr>
              <a:lnSpc>
                <a:spcPct val="150000"/>
              </a:lnSpc>
            </a:pPr>
            <a:r>
              <a:rPr lang="pl-PL" sz="4800" spc="0" dirty="0"/>
              <a:t>COMPANY NAME</a:t>
            </a:r>
            <a:endParaRPr lang="pl-PL" sz="4800" b="0" spc="0" dirty="0"/>
          </a:p>
        </p:txBody>
      </p:sp>
    </p:spTree>
    <p:extLst>
      <p:ext uri="{BB962C8B-B14F-4D97-AF65-F5344CB8AC3E}">
        <p14:creationId xmlns:p14="http://schemas.microsoft.com/office/powerpoint/2010/main" val="346789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7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pPr/>
              <a:t>10</a:t>
            </a:fld>
            <a:endParaRPr/>
          </a:p>
        </p:txBody>
      </p:sp>
      <p:sp>
        <p:nvSpPr>
          <p:cNvPr id="52" name="Rechteck">
            <a:extLst>
              <a:ext uri="{FF2B5EF4-FFF2-40B4-BE49-F238E27FC236}">
                <a16:creationId xmlns:a16="http://schemas.microsoft.com/office/drawing/2014/main" id="{06D2ED6C-8030-5540-88C7-285156683225}"/>
              </a:ext>
            </a:extLst>
          </p:cNvPr>
          <p:cNvSpPr/>
          <p:nvPr/>
        </p:nvSpPr>
        <p:spPr>
          <a:xfrm>
            <a:off x="0" y="13312675"/>
            <a:ext cx="4074896" cy="39687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53" name="Rechteck">
            <a:extLst>
              <a:ext uri="{FF2B5EF4-FFF2-40B4-BE49-F238E27FC236}">
                <a16:creationId xmlns:a16="http://schemas.microsoft.com/office/drawing/2014/main" id="{A1A81471-14A4-3944-8B51-E7A466436CC4}"/>
              </a:ext>
            </a:extLst>
          </p:cNvPr>
          <p:cNvSpPr/>
          <p:nvPr/>
        </p:nvSpPr>
        <p:spPr>
          <a:xfrm>
            <a:off x="4070318" y="13312675"/>
            <a:ext cx="4074896" cy="396876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54" name="Rechteck">
            <a:extLst>
              <a:ext uri="{FF2B5EF4-FFF2-40B4-BE49-F238E27FC236}">
                <a16:creationId xmlns:a16="http://schemas.microsoft.com/office/drawing/2014/main" id="{B31A4F2A-D296-914D-A4F8-F21F270CE175}"/>
              </a:ext>
            </a:extLst>
          </p:cNvPr>
          <p:cNvSpPr/>
          <p:nvPr/>
        </p:nvSpPr>
        <p:spPr>
          <a:xfrm>
            <a:off x="8111353" y="13312675"/>
            <a:ext cx="4074896" cy="396876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55" name="Rechteck">
            <a:extLst>
              <a:ext uri="{FF2B5EF4-FFF2-40B4-BE49-F238E27FC236}">
                <a16:creationId xmlns:a16="http://schemas.microsoft.com/office/drawing/2014/main" id="{33066094-9503-D942-B507-949B72E443B6}"/>
              </a:ext>
            </a:extLst>
          </p:cNvPr>
          <p:cNvSpPr/>
          <p:nvPr/>
        </p:nvSpPr>
        <p:spPr>
          <a:xfrm>
            <a:off x="12181673" y="13312675"/>
            <a:ext cx="4074896" cy="396876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56" name="Rechteck">
            <a:extLst>
              <a:ext uri="{FF2B5EF4-FFF2-40B4-BE49-F238E27FC236}">
                <a16:creationId xmlns:a16="http://schemas.microsoft.com/office/drawing/2014/main" id="{D00A2601-72AD-2B48-BD70-F74BEEF5319D}"/>
              </a:ext>
            </a:extLst>
          </p:cNvPr>
          <p:cNvSpPr/>
          <p:nvPr/>
        </p:nvSpPr>
        <p:spPr>
          <a:xfrm>
            <a:off x="16251992" y="13312675"/>
            <a:ext cx="4074896" cy="396876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57" name="Rechteck">
            <a:extLst>
              <a:ext uri="{FF2B5EF4-FFF2-40B4-BE49-F238E27FC236}">
                <a16:creationId xmlns:a16="http://schemas.microsoft.com/office/drawing/2014/main" id="{9987E526-CD0A-5147-BCB1-A8248F2584A5}"/>
              </a:ext>
            </a:extLst>
          </p:cNvPr>
          <p:cNvSpPr/>
          <p:nvPr/>
        </p:nvSpPr>
        <p:spPr>
          <a:xfrm>
            <a:off x="20309102" y="13312675"/>
            <a:ext cx="4074896" cy="396876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pic>
        <p:nvPicPr>
          <p:cNvPr id="60" name="Obraz 59">
            <a:extLst>
              <a:ext uri="{FF2B5EF4-FFF2-40B4-BE49-F238E27FC236}">
                <a16:creationId xmlns:a16="http://schemas.microsoft.com/office/drawing/2014/main" id="{CAD7A6ED-FDCD-A644-BB93-018E9CBF29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11507" y="414084"/>
            <a:ext cx="1481649" cy="637476"/>
          </a:xfrm>
          <a:prstGeom prst="rect">
            <a:avLst/>
          </a:prstGeom>
        </p:spPr>
      </p:pic>
      <p:sp>
        <p:nvSpPr>
          <p:cNvPr id="12" name="Get a quick overview to our presentation in the next few minutes.">
            <a:extLst>
              <a:ext uri="{FF2B5EF4-FFF2-40B4-BE49-F238E27FC236}">
                <a16:creationId xmlns:a16="http://schemas.microsoft.com/office/drawing/2014/main" id="{AB2DEA41-0C8F-BE4A-8533-5AAF332CAA08}"/>
              </a:ext>
            </a:extLst>
          </p:cNvPr>
          <p:cNvSpPr txBox="1"/>
          <p:nvPr/>
        </p:nvSpPr>
        <p:spPr>
          <a:xfrm>
            <a:off x="1261221" y="712621"/>
            <a:ext cx="10236494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100000"/>
              </a:lnSpc>
              <a:defRPr sz="3000" b="0" spc="-59">
                <a:solidFill>
                  <a:srgbClr val="38AD96"/>
                </a:solidFill>
              </a:defRPr>
            </a:lvl1pPr>
          </a:lstStyle>
          <a:p>
            <a:pPr>
              <a:defRPr b="1">
                <a:solidFill>
                  <a:srgbClr val="394256"/>
                </a:solidFill>
              </a:defRPr>
            </a:pPr>
            <a:r>
              <a:rPr lang="en-US" b="0" dirty="0">
                <a:solidFill>
                  <a:schemeClr val="bg1"/>
                </a:solidFill>
              </a:rPr>
              <a:t>Traction</a:t>
            </a:r>
          </a:p>
        </p:txBody>
      </p:sp>
      <p:sp>
        <p:nvSpPr>
          <p:cNvPr id="13" name="Our Commitment">
            <a:extLst>
              <a:ext uri="{FF2B5EF4-FFF2-40B4-BE49-F238E27FC236}">
                <a16:creationId xmlns:a16="http://schemas.microsoft.com/office/drawing/2014/main" id="{05E594A5-2A6A-4E4A-8C30-60E853DC14D0}"/>
              </a:ext>
            </a:extLst>
          </p:cNvPr>
          <p:cNvSpPr txBox="1"/>
          <p:nvPr/>
        </p:nvSpPr>
        <p:spPr>
          <a:xfrm>
            <a:off x="1261219" y="1174286"/>
            <a:ext cx="20665719" cy="69249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lnSpc>
                <a:spcPts val="8400"/>
              </a:lnSpc>
              <a:defRPr sz="7400" spc="-74"/>
            </a:lvl1pPr>
          </a:lstStyle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pl-PL" sz="5000" dirty="0"/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5000" dirty="0"/>
              <a:t>TELL US HOW IT HAS BEEN GOING THUS FAR</a:t>
            </a:r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5000" dirty="0"/>
              <a:t>HAVE YOU GOT YOUR FIRST CLIENTS?</a:t>
            </a:r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5000" dirty="0"/>
              <a:t>HAVE YOU SUCCESSFULLY COMPLETED PROOF OF CONCEPT?</a:t>
            </a:r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5000" dirty="0"/>
              <a:t>WHAT ARE YOUR MONTH OVER MONTH AND ANNUAL RECURRING REVENUES (MMR AND ARR)?</a:t>
            </a:r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5000" dirty="0"/>
              <a:t>WHAT INDICATORS ARE RELEVANT FOR </a:t>
            </a:r>
            <a:r>
              <a:rPr lang="pl-PL" sz="5000"/>
              <a:t>YOUR BUSINESS?</a:t>
            </a:r>
            <a:endParaRPr lang="pl-PL" sz="5000" dirty="0"/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5000" dirty="0"/>
              <a:t>HAVE YOU </a:t>
            </a:r>
            <a:r>
              <a:rPr lang="pl-PL" sz="5000" dirty="0"/>
              <a:t>WON ANY</a:t>
            </a:r>
            <a:r>
              <a:rPr lang="en-US" sz="5000" dirty="0"/>
              <a:t> INDUSTRY AWARDS</a:t>
            </a:r>
            <a:r>
              <a:rPr lang="pl-PL" sz="5000" dirty="0"/>
              <a:t> OR</a:t>
            </a:r>
            <a:r>
              <a:rPr lang="en-US" sz="5000" dirty="0"/>
              <a:t> PARTICIPATED IN</a:t>
            </a:r>
            <a:r>
              <a:rPr lang="pl-PL" sz="5000" dirty="0"/>
              <a:t> </a:t>
            </a:r>
            <a:r>
              <a:rPr lang="en-US" sz="5000" dirty="0"/>
              <a:t>ACCELERATION PROGRAMS</a:t>
            </a:r>
            <a:r>
              <a:rPr lang="pl-PL" sz="5000" dirty="0"/>
              <a:t> ETC.</a:t>
            </a:r>
            <a:r>
              <a:rPr lang="en-US" sz="5000" dirty="0"/>
              <a:t>?</a:t>
            </a:r>
            <a:endParaRPr lang="pl-PL" sz="5000" dirty="0"/>
          </a:p>
        </p:txBody>
      </p:sp>
    </p:spTree>
    <p:extLst>
      <p:ext uri="{BB962C8B-B14F-4D97-AF65-F5344CB8AC3E}">
        <p14:creationId xmlns:p14="http://schemas.microsoft.com/office/powerpoint/2010/main" val="1643130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11</a:t>
            </a:fld>
            <a:endParaRPr/>
          </a:p>
        </p:txBody>
      </p:sp>
      <p:sp>
        <p:nvSpPr>
          <p:cNvPr id="10" name="Rechteck">
            <a:extLst>
              <a:ext uri="{FF2B5EF4-FFF2-40B4-BE49-F238E27FC236}">
                <a16:creationId xmlns:a16="http://schemas.microsoft.com/office/drawing/2014/main" id="{25A6748F-6737-0A47-AE3B-D570828BD7DF}"/>
              </a:ext>
            </a:extLst>
          </p:cNvPr>
          <p:cNvSpPr/>
          <p:nvPr/>
        </p:nvSpPr>
        <p:spPr>
          <a:xfrm>
            <a:off x="0" y="13312675"/>
            <a:ext cx="4074896" cy="39687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2" name="Rechteck">
            <a:extLst>
              <a:ext uri="{FF2B5EF4-FFF2-40B4-BE49-F238E27FC236}">
                <a16:creationId xmlns:a16="http://schemas.microsoft.com/office/drawing/2014/main" id="{4099F1DE-B84C-D143-87F3-057E0AA028E1}"/>
              </a:ext>
            </a:extLst>
          </p:cNvPr>
          <p:cNvSpPr/>
          <p:nvPr/>
        </p:nvSpPr>
        <p:spPr>
          <a:xfrm>
            <a:off x="4070318" y="13312675"/>
            <a:ext cx="4074896" cy="396876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3" name="Rechteck">
            <a:extLst>
              <a:ext uri="{FF2B5EF4-FFF2-40B4-BE49-F238E27FC236}">
                <a16:creationId xmlns:a16="http://schemas.microsoft.com/office/drawing/2014/main" id="{E128380A-CA51-E04B-BD48-301F082B09EE}"/>
              </a:ext>
            </a:extLst>
          </p:cNvPr>
          <p:cNvSpPr/>
          <p:nvPr/>
        </p:nvSpPr>
        <p:spPr>
          <a:xfrm>
            <a:off x="8111353" y="13312675"/>
            <a:ext cx="4074896" cy="396876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4" name="Rechteck">
            <a:extLst>
              <a:ext uri="{FF2B5EF4-FFF2-40B4-BE49-F238E27FC236}">
                <a16:creationId xmlns:a16="http://schemas.microsoft.com/office/drawing/2014/main" id="{B6233FD7-CAF1-0149-BABE-845D931B13EE}"/>
              </a:ext>
            </a:extLst>
          </p:cNvPr>
          <p:cNvSpPr/>
          <p:nvPr/>
        </p:nvSpPr>
        <p:spPr>
          <a:xfrm>
            <a:off x="12181673" y="13312675"/>
            <a:ext cx="4074896" cy="396876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5" name="Rechteck">
            <a:extLst>
              <a:ext uri="{FF2B5EF4-FFF2-40B4-BE49-F238E27FC236}">
                <a16:creationId xmlns:a16="http://schemas.microsoft.com/office/drawing/2014/main" id="{5D8365AB-AF6B-C648-8E0E-7B9E59E62AFD}"/>
              </a:ext>
            </a:extLst>
          </p:cNvPr>
          <p:cNvSpPr/>
          <p:nvPr/>
        </p:nvSpPr>
        <p:spPr>
          <a:xfrm>
            <a:off x="16251992" y="13312675"/>
            <a:ext cx="4074896" cy="396876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6" name="Rechteck">
            <a:extLst>
              <a:ext uri="{FF2B5EF4-FFF2-40B4-BE49-F238E27FC236}">
                <a16:creationId xmlns:a16="http://schemas.microsoft.com/office/drawing/2014/main" id="{B4699E7B-5FB4-E846-AB33-AF046C79EE61}"/>
              </a:ext>
            </a:extLst>
          </p:cNvPr>
          <p:cNvSpPr/>
          <p:nvPr/>
        </p:nvSpPr>
        <p:spPr>
          <a:xfrm>
            <a:off x="20309102" y="13312675"/>
            <a:ext cx="4074896" cy="396876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pic>
        <p:nvPicPr>
          <p:cNvPr id="18" name="Obraz 17">
            <a:extLst>
              <a:ext uri="{FF2B5EF4-FFF2-40B4-BE49-F238E27FC236}">
                <a16:creationId xmlns:a16="http://schemas.microsoft.com/office/drawing/2014/main" id="{2F69094D-3D7F-974C-A7EC-5E6106EA60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11507" y="414084"/>
            <a:ext cx="1481649" cy="637476"/>
          </a:xfrm>
          <a:prstGeom prst="rect">
            <a:avLst/>
          </a:prstGeom>
        </p:spPr>
      </p:pic>
      <p:sp>
        <p:nvSpPr>
          <p:cNvPr id="20" name="Get a quick overview to our presentation in the next few minutes.">
            <a:extLst>
              <a:ext uri="{FF2B5EF4-FFF2-40B4-BE49-F238E27FC236}">
                <a16:creationId xmlns:a16="http://schemas.microsoft.com/office/drawing/2014/main" id="{F91377FE-0272-D04D-8998-88AB2850D2AA}"/>
              </a:ext>
            </a:extLst>
          </p:cNvPr>
          <p:cNvSpPr txBox="1"/>
          <p:nvPr/>
        </p:nvSpPr>
        <p:spPr>
          <a:xfrm>
            <a:off x="1261221" y="712621"/>
            <a:ext cx="10236494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100000"/>
              </a:lnSpc>
              <a:defRPr sz="3000" b="0" spc="-59">
                <a:solidFill>
                  <a:srgbClr val="38AD96"/>
                </a:solidFill>
              </a:defRPr>
            </a:lvl1pPr>
          </a:lstStyle>
          <a:p>
            <a:pPr>
              <a:defRPr b="1">
                <a:solidFill>
                  <a:srgbClr val="394256"/>
                </a:solidFill>
              </a:defRPr>
            </a:pPr>
            <a:r>
              <a:rPr lang="pl-PL" dirty="0">
                <a:solidFill>
                  <a:schemeClr val="bg1"/>
                </a:solidFill>
              </a:rPr>
              <a:t>Team</a:t>
            </a:r>
            <a:endParaRPr lang="pl-PL" b="0" dirty="0">
              <a:solidFill>
                <a:schemeClr val="bg1"/>
              </a:solidFill>
            </a:endParaRPr>
          </a:p>
        </p:txBody>
      </p:sp>
      <p:sp>
        <p:nvSpPr>
          <p:cNvPr id="21" name="Our Commitment">
            <a:extLst>
              <a:ext uri="{FF2B5EF4-FFF2-40B4-BE49-F238E27FC236}">
                <a16:creationId xmlns:a16="http://schemas.microsoft.com/office/drawing/2014/main" id="{BBE41FC0-89B5-F740-B21D-890BB5BCDB42}"/>
              </a:ext>
            </a:extLst>
          </p:cNvPr>
          <p:cNvSpPr txBox="1"/>
          <p:nvPr/>
        </p:nvSpPr>
        <p:spPr>
          <a:xfrm>
            <a:off x="1261219" y="1174286"/>
            <a:ext cx="20665719" cy="30777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lnSpc>
                <a:spcPts val="8400"/>
              </a:lnSpc>
              <a:defRPr sz="7400" spc="-74"/>
            </a:lvl1pPr>
          </a:lstStyle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pl-PL" sz="5000" dirty="0"/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5000" dirty="0"/>
              <a:t>INTRODUCE YOURSELF AND YOUR TEAM</a:t>
            </a:r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5000" dirty="0"/>
              <a:t>DESCRIBE THE BEGINNING OF YOUR COOPERATION</a:t>
            </a:r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5000" dirty="0"/>
              <a:t>WHO ARE THE KEY EMPLOYEES?</a:t>
            </a:r>
          </a:p>
        </p:txBody>
      </p:sp>
    </p:spTree>
    <p:extLst>
      <p:ext uri="{BB962C8B-B14F-4D97-AF65-F5344CB8AC3E}">
        <p14:creationId xmlns:p14="http://schemas.microsoft.com/office/powerpoint/2010/main" val="681599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0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12</a:t>
            </a:fld>
            <a:endParaRPr/>
          </a:p>
        </p:txBody>
      </p:sp>
      <p:sp>
        <p:nvSpPr>
          <p:cNvPr id="60" name="Rechteck">
            <a:extLst>
              <a:ext uri="{FF2B5EF4-FFF2-40B4-BE49-F238E27FC236}">
                <a16:creationId xmlns:a16="http://schemas.microsoft.com/office/drawing/2014/main" id="{3168E571-6ACF-254A-A6F4-F87906549469}"/>
              </a:ext>
            </a:extLst>
          </p:cNvPr>
          <p:cNvSpPr/>
          <p:nvPr/>
        </p:nvSpPr>
        <p:spPr>
          <a:xfrm>
            <a:off x="0" y="13312675"/>
            <a:ext cx="4074896" cy="39687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61" name="Rechteck">
            <a:extLst>
              <a:ext uri="{FF2B5EF4-FFF2-40B4-BE49-F238E27FC236}">
                <a16:creationId xmlns:a16="http://schemas.microsoft.com/office/drawing/2014/main" id="{0E0E6546-770F-1D49-951C-CF190CF328B1}"/>
              </a:ext>
            </a:extLst>
          </p:cNvPr>
          <p:cNvSpPr/>
          <p:nvPr/>
        </p:nvSpPr>
        <p:spPr>
          <a:xfrm>
            <a:off x="4070318" y="13312675"/>
            <a:ext cx="4074896" cy="396876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62" name="Rechteck">
            <a:extLst>
              <a:ext uri="{FF2B5EF4-FFF2-40B4-BE49-F238E27FC236}">
                <a16:creationId xmlns:a16="http://schemas.microsoft.com/office/drawing/2014/main" id="{124AE4F9-E8DF-BA4F-815F-40016CF39DDC}"/>
              </a:ext>
            </a:extLst>
          </p:cNvPr>
          <p:cNvSpPr/>
          <p:nvPr/>
        </p:nvSpPr>
        <p:spPr>
          <a:xfrm>
            <a:off x="8111353" y="13312675"/>
            <a:ext cx="4074896" cy="396876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63" name="Rechteck">
            <a:extLst>
              <a:ext uri="{FF2B5EF4-FFF2-40B4-BE49-F238E27FC236}">
                <a16:creationId xmlns:a16="http://schemas.microsoft.com/office/drawing/2014/main" id="{4D64B27F-9D27-1242-8F70-9148AB68EEE0}"/>
              </a:ext>
            </a:extLst>
          </p:cNvPr>
          <p:cNvSpPr/>
          <p:nvPr/>
        </p:nvSpPr>
        <p:spPr>
          <a:xfrm>
            <a:off x="12181673" y="13312675"/>
            <a:ext cx="4074896" cy="396876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64" name="Rechteck">
            <a:extLst>
              <a:ext uri="{FF2B5EF4-FFF2-40B4-BE49-F238E27FC236}">
                <a16:creationId xmlns:a16="http://schemas.microsoft.com/office/drawing/2014/main" id="{19832FAF-8C00-1442-A83E-65B3A265E6F7}"/>
              </a:ext>
            </a:extLst>
          </p:cNvPr>
          <p:cNvSpPr/>
          <p:nvPr/>
        </p:nvSpPr>
        <p:spPr>
          <a:xfrm>
            <a:off x="16251992" y="13312675"/>
            <a:ext cx="4074896" cy="396876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65" name="Rechteck">
            <a:extLst>
              <a:ext uri="{FF2B5EF4-FFF2-40B4-BE49-F238E27FC236}">
                <a16:creationId xmlns:a16="http://schemas.microsoft.com/office/drawing/2014/main" id="{57A2847C-5932-3C40-9467-7FFFAD635900}"/>
              </a:ext>
            </a:extLst>
          </p:cNvPr>
          <p:cNvSpPr/>
          <p:nvPr/>
        </p:nvSpPr>
        <p:spPr>
          <a:xfrm>
            <a:off x="20309102" y="13312675"/>
            <a:ext cx="4074896" cy="396876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pic>
        <p:nvPicPr>
          <p:cNvPr id="66" name="Obraz 65">
            <a:extLst>
              <a:ext uri="{FF2B5EF4-FFF2-40B4-BE49-F238E27FC236}">
                <a16:creationId xmlns:a16="http://schemas.microsoft.com/office/drawing/2014/main" id="{FF9B5DDA-4FF4-B846-A52A-5375A37A4C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11507" y="414084"/>
            <a:ext cx="1481649" cy="637476"/>
          </a:xfrm>
          <a:prstGeom prst="rect">
            <a:avLst/>
          </a:prstGeom>
        </p:spPr>
      </p:pic>
      <p:sp>
        <p:nvSpPr>
          <p:cNvPr id="12" name="Get a quick overview to our presentation in the next few minutes.">
            <a:extLst>
              <a:ext uri="{FF2B5EF4-FFF2-40B4-BE49-F238E27FC236}">
                <a16:creationId xmlns:a16="http://schemas.microsoft.com/office/drawing/2014/main" id="{C28A6072-1F19-774B-BD54-6B1D03498C8B}"/>
              </a:ext>
            </a:extLst>
          </p:cNvPr>
          <p:cNvSpPr txBox="1"/>
          <p:nvPr/>
        </p:nvSpPr>
        <p:spPr>
          <a:xfrm>
            <a:off x="1261221" y="712621"/>
            <a:ext cx="10236494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100000"/>
              </a:lnSpc>
              <a:defRPr sz="3000" b="0" spc="-59">
                <a:solidFill>
                  <a:srgbClr val="38AD96"/>
                </a:solidFill>
              </a:defRPr>
            </a:lvl1pPr>
          </a:lstStyle>
          <a:p>
            <a:pPr>
              <a:defRPr b="1">
                <a:solidFill>
                  <a:srgbClr val="394256"/>
                </a:solidFill>
              </a:defRPr>
            </a:pPr>
            <a:r>
              <a:rPr lang="en-US" b="0" dirty="0">
                <a:solidFill>
                  <a:schemeClr val="bg1"/>
                </a:solidFill>
              </a:rPr>
              <a:t>Financial data, prospects and demand</a:t>
            </a:r>
          </a:p>
        </p:txBody>
      </p:sp>
      <p:sp>
        <p:nvSpPr>
          <p:cNvPr id="14" name="Our Commitment">
            <a:extLst>
              <a:ext uri="{FF2B5EF4-FFF2-40B4-BE49-F238E27FC236}">
                <a16:creationId xmlns:a16="http://schemas.microsoft.com/office/drawing/2014/main" id="{2B7476EF-025B-6744-834F-44FE42C4E968}"/>
              </a:ext>
            </a:extLst>
          </p:cNvPr>
          <p:cNvSpPr txBox="1"/>
          <p:nvPr/>
        </p:nvSpPr>
        <p:spPr>
          <a:xfrm>
            <a:off x="1261219" y="1174286"/>
            <a:ext cx="20665719" cy="92332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lnSpc>
                <a:spcPts val="8400"/>
              </a:lnSpc>
              <a:defRPr sz="7400" spc="-74"/>
            </a:lvl1pPr>
          </a:lstStyle>
          <a:p>
            <a:pPr marL="831850" lvl="0" indent="-685800">
              <a:lnSpc>
                <a:spcPct val="100000"/>
              </a:lnSpc>
              <a:buSzPts val="1300"/>
              <a:buFont typeface="Arial" panose="020B0604020202020204" pitchFamily="34" charset="0"/>
              <a:buChar char="•"/>
            </a:pPr>
            <a:endParaRPr lang="pl-PL" sz="5000" dirty="0"/>
          </a:p>
          <a:p>
            <a:pPr marL="831850" indent="-685800">
              <a:lnSpc>
                <a:spcPct val="100000"/>
              </a:lnSpc>
              <a:buSzPct val="100000"/>
              <a:buFont typeface="Arial" panose="020B0604020202020204" pitchFamily="34" charset="0"/>
              <a:buChar char="•"/>
            </a:pPr>
            <a:r>
              <a:rPr lang="pl-PL" sz="5000" dirty="0"/>
              <a:t>WHAT IS YOUR CAPITAL STRUCTURE?</a:t>
            </a:r>
          </a:p>
          <a:p>
            <a:pPr marL="831850" indent="-685800">
              <a:lnSpc>
                <a:spcPct val="100000"/>
              </a:lnSpc>
              <a:buSzPct val="100000"/>
              <a:buFont typeface="Arial" panose="020B0604020202020204" pitchFamily="34" charset="0"/>
              <a:buChar char="•"/>
            </a:pPr>
            <a:r>
              <a:rPr lang="pl-PL" sz="5000" dirty="0"/>
              <a:t>NUMBER OF SHARES: FOUNDERS / MANAGEMENT BOARD; OTHER TEAM MEMBERS; EXTERNAL INVESTORS</a:t>
            </a:r>
          </a:p>
          <a:p>
            <a:pPr marL="831850" indent="-685800">
              <a:lnSpc>
                <a:spcPct val="100000"/>
              </a:lnSpc>
              <a:buSzPct val="100000"/>
              <a:buFont typeface="Arial" panose="020B0604020202020204" pitchFamily="34" charset="0"/>
              <a:buChar char="•"/>
            </a:pPr>
            <a:r>
              <a:rPr lang="pl-PL" sz="5000" dirty="0"/>
              <a:t>HAVE YOU INTRODUCED AN EMPLOYEE STOCK OWNERSHIP PLAN (ESOP)? </a:t>
            </a:r>
          </a:p>
          <a:p>
            <a:pPr marL="831850" indent="-685800">
              <a:lnSpc>
                <a:spcPct val="100000"/>
              </a:lnSpc>
              <a:buSzPct val="100000"/>
              <a:buFont typeface="Arial" panose="020B0604020202020204" pitchFamily="34" charset="0"/>
              <a:buChar char="•"/>
            </a:pPr>
            <a:r>
              <a:rPr lang="pl-PL" sz="5000" dirty="0"/>
              <a:t>WHAT ARE YOUR FINANCIAL REQUIREMENTS?</a:t>
            </a:r>
          </a:p>
          <a:p>
            <a:pPr marL="831850" indent="-685800">
              <a:lnSpc>
                <a:spcPct val="100000"/>
              </a:lnSpc>
              <a:buSzPct val="100000"/>
              <a:buFont typeface="Arial" panose="020B0604020202020204" pitchFamily="34" charset="0"/>
              <a:buChar char="•"/>
            </a:pPr>
            <a:r>
              <a:rPr lang="pl-PL" sz="5000" dirty="0"/>
              <a:t>WHAT ARE YOUR OPERATIONAL MILESTONES?</a:t>
            </a:r>
          </a:p>
          <a:p>
            <a:pPr marL="831850" indent="-685800">
              <a:lnSpc>
                <a:spcPct val="100000"/>
              </a:lnSpc>
              <a:buSzPct val="100000"/>
              <a:buFont typeface="Arial" panose="020B0604020202020204" pitchFamily="34" charset="0"/>
              <a:buChar char="•"/>
            </a:pPr>
            <a:r>
              <a:rPr lang="pl-PL" sz="5000" dirty="0"/>
              <a:t>WHAT DOES YOUR PROFIT AND LOSS ACCOUNT STATEMENT LOOK LIKE?</a:t>
            </a:r>
          </a:p>
          <a:p>
            <a:pPr marL="831850" indent="-685800">
              <a:lnSpc>
                <a:spcPct val="100000"/>
              </a:lnSpc>
              <a:buSzPct val="100000"/>
              <a:buFont typeface="Arial" panose="020B0604020202020204" pitchFamily="34" charset="0"/>
              <a:buChar char="•"/>
            </a:pPr>
            <a:r>
              <a:rPr lang="pl-PL" sz="5000" dirty="0"/>
              <a:t>HOW MUCH MONEY DO YOU SPEND PER MONTH (WHAT IS YOUR BURN RATE)?</a:t>
            </a:r>
          </a:p>
          <a:p>
            <a:pPr marL="831850" indent="-685800">
              <a:lnSpc>
                <a:spcPct val="100000"/>
              </a:lnSpc>
              <a:buSzPct val="100000"/>
              <a:buFont typeface="Arial" panose="020B0604020202020204" pitchFamily="34" charset="0"/>
              <a:buChar char="•"/>
            </a:pPr>
            <a:r>
              <a:rPr lang="pl-PL" sz="5000" dirty="0"/>
              <a:t>HOW MUCH CAPITAL HAVE YOU ALREADY OBTAINED?</a:t>
            </a:r>
          </a:p>
          <a:p>
            <a:pPr marL="831850" indent="-685800">
              <a:lnSpc>
                <a:spcPct val="100000"/>
              </a:lnSpc>
              <a:buSzPct val="100000"/>
              <a:buFont typeface="Arial" panose="020B0604020202020204" pitchFamily="34" charset="0"/>
              <a:buChar char="•"/>
            </a:pPr>
            <a:r>
              <a:rPr lang="pl-PL" sz="5000" dirty="0"/>
              <a:t>HOW MUCH YOU PLAN TO OBTAIN?</a:t>
            </a:r>
          </a:p>
        </p:txBody>
      </p:sp>
    </p:spTree>
    <p:extLst>
      <p:ext uri="{BB962C8B-B14F-4D97-AF65-F5344CB8AC3E}">
        <p14:creationId xmlns:p14="http://schemas.microsoft.com/office/powerpoint/2010/main" val="2846727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8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 dirty="0"/>
          </a:p>
        </p:txBody>
      </p:sp>
      <p:pic>
        <p:nvPicPr>
          <p:cNvPr id="49" name="Obraz 48">
            <a:extLst>
              <a:ext uri="{FF2B5EF4-FFF2-40B4-BE49-F238E27FC236}">
                <a16:creationId xmlns:a16="http://schemas.microsoft.com/office/drawing/2014/main" id="{312E3695-3482-B747-ABA0-E2F7A8C03A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11507" y="424638"/>
            <a:ext cx="1487444" cy="637476"/>
          </a:xfrm>
          <a:prstGeom prst="rect">
            <a:avLst/>
          </a:prstGeom>
        </p:spPr>
      </p:pic>
      <p:sp>
        <p:nvSpPr>
          <p:cNvPr id="36" name="How we will succeed.">
            <a:extLst>
              <a:ext uri="{FF2B5EF4-FFF2-40B4-BE49-F238E27FC236}">
                <a16:creationId xmlns:a16="http://schemas.microsoft.com/office/drawing/2014/main" id="{6AA42C55-B7AC-A04B-BD68-07003E8F9CE5}"/>
              </a:ext>
            </a:extLst>
          </p:cNvPr>
          <p:cNvSpPr txBox="1"/>
          <p:nvPr/>
        </p:nvSpPr>
        <p:spPr>
          <a:xfrm>
            <a:off x="1261220" y="2056906"/>
            <a:ext cx="12623800" cy="61555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lnSpc>
                <a:spcPct val="100000"/>
              </a:lnSpc>
              <a:defRPr sz="5000" spc="-50"/>
            </a:lvl1pPr>
          </a:lstStyle>
          <a:p>
            <a:pPr marL="514350" indent="-514350">
              <a:buAutoNum type="arabicPeriod"/>
            </a:pPr>
            <a:r>
              <a:rPr lang="pl-PL" sz="4000" dirty="0">
                <a:solidFill>
                  <a:srgbClr val="3B4254"/>
                </a:solidFill>
              </a:rPr>
              <a:t>MISSION/COMPANY GOAL</a:t>
            </a:r>
          </a:p>
          <a:p>
            <a:pPr marL="514350" indent="-514350">
              <a:buAutoNum type="arabicPeriod"/>
            </a:pPr>
            <a:r>
              <a:rPr lang="pl-PL" sz="4000" dirty="0">
                <a:solidFill>
                  <a:srgbClr val="3B4254"/>
                </a:solidFill>
              </a:rPr>
              <a:t>PROBLEM</a:t>
            </a:r>
          </a:p>
          <a:p>
            <a:pPr marL="514350" indent="-514350">
              <a:buAutoNum type="arabicPeriod"/>
            </a:pPr>
            <a:r>
              <a:rPr lang="pl-PL" sz="4000" dirty="0">
                <a:solidFill>
                  <a:srgbClr val="3B4254"/>
                </a:solidFill>
              </a:rPr>
              <a:t>SOLUTION</a:t>
            </a:r>
          </a:p>
          <a:p>
            <a:pPr marL="514350" indent="-514350">
              <a:buAutoNum type="arabicPeriod"/>
            </a:pPr>
            <a:r>
              <a:rPr lang="pl-PL" sz="4000" dirty="0">
                <a:solidFill>
                  <a:srgbClr val="3B4254"/>
                </a:solidFill>
              </a:rPr>
              <a:t>CONSUMER VALUE &amp; COMPETITIVE ADVANTAGE</a:t>
            </a:r>
          </a:p>
          <a:p>
            <a:pPr marL="514350" indent="-514350">
              <a:buAutoNum type="arabicPeriod"/>
            </a:pPr>
            <a:r>
              <a:rPr lang="pl-PL" sz="4000" dirty="0">
                <a:solidFill>
                  <a:srgbClr val="3B4254"/>
                </a:solidFill>
              </a:rPr>
              <a:t>MARKET POTENTIAL</a:t>
            </a:r>
          </a:p>
          <a:p>
            <a:pPr marL="514350" indent="-514350">
              <a:buAutoNum type="arabicPeriod"/>
            </a:pPr>
            <a:r>
              <a:rPr lang="pl-PL" sz="4000" dirty="0">
                <a:solidFill>
                  <a:srgbClr val="3B4254"/>
                </a:solidFill>
              </a:rPr>
              <a:t>COMPETITION &amp; ALTERNATIVES</a:t>
            </a:r>
          </a:p>
          <a:p>
            <a:pPr marL="514350" indent="-514350">
              <a:buAutoNum type="arabicPeriod"/>
            </a:pPr>
            <a:r>
              <a:rPr lang="pl-PL" sz="4000" dirty="0">
                <a:solidFill>
                  <a:srgbClr val="3B4254"/>
                </a:solidFill>
              </a:rPr>
              <a:t>BUSINESS MODEL</a:t>
            </a:r>
          </a:p>
          <a:p>
            <a:pPr marL="514350" indent="-514350">
              <a:buAutoNum type="arabicPeriod"/>
            </a:pPr>
            <a:r>
              <a:rPr lang="pl-PL" sz="4000" dirty="0">
                <a:solidFill>
                  <a:srgbClr val="3B4254"/>
                </a:solidFill>
              </a:rPr>
              <a:t>TRACTION</a:t>
            </a:r>
          </a:p>
          <a:p>
            <a:pPr marL="514350" indent="-514350">
              <a:buAutoNum type="arabicPeriod"/>
            </a:pPr>
            <a:r>
              <a:rPr lang="pl-PL" sz="4000" dirty="0">
                <a:solidFill>
                  <a:srgbClr val="3B4254"/>
                </a:solidFill>
              </a:rPr>
              <a:t>TEAM</a:t>
            </a:r>
          </a:p>
          <a:p>
            <a:pPr marL="514350" indent="-514350">
              <a:buAutoNum type="arabicPeriod"/>
            </a:pPr>
            <a:r>
              <a:rPr lang="pl-PL" sz="4000" dirty="0">
                <a:solidFill>
                  <a:srgbClr val="3B4254"/>
                </a:solidFill>
              </a:rPr>
              <a:t>FINANCIAL DATA, PROSPECTS &amp; DEMAND</a:t>
            </a:r>
          </a:p>
        </p:txBody>
      </p:sp>
      <p:sp>
        <p:nvSpPr>
          <p:cNvPr id="15" name="How we will succeed.">
            <a:extLst>
              <a:ext uri="{FF2B5EF4-FFF2-40B4-BE49-F238E27FC236}">
                <a16:creationId xmlns:a16="http://schemas.microsoft.com/office/drawing/2014/main" id="{772E5B8C-AF0E-CA42-A111-310C25C6BE0B}"/>
              </a:ext>
            </a:extLst>
          </p:cNvPr>
          <p:cNvSpPr txBox="1"/>
          <p:nvPr/>
        </p:nvSpPr>
        <p:spPr>
          <a:xfrm>
            <a:off x="13885020" y="3811061"/>
            <a:ext cx="9438344" cy="43088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lnSpc>
                <a:spcPct val="100000"/>
              </a:lnSpc>
              <a:defRPr sz="5000" spc="-50"/>
            </a:lvl1pPr>
          </a:lstStyle>
          <a:p>
            <a:r>
              <a:rPr lang="en-US" sz="4000" b="0" dirty="0">
                <a:solidFill>
                  <a:schemeClr val="tx1"/>
                </a:solidFill>
              </a:rPr>
              <a:t>This is a presentation template covering issues of the highest importance for us – a Venture Capital fund – which we will ask during our first meeting.</a:t>
            </a:r>
          </a:p>
          <a:p>
            <a:r>
              <a:rPr lang="en-US" sz="4000" b="0" dirty="0">
                <a:solidFill>
                  <a:schemeClr val="tx1"/>
                </a:solidFill>
              </a:rPr>
              <a:t>Think of it as</a:t>
            </a:r>
            <a:r>
              <a:rPr lang="pl-PL" sz="4000" b="0" dirty="0">
                <a:solidFill>
                  <a:schemeClr val="tx1"/>
                </a:solidFill>
              </a:rPr>
              <a:t> </a:t>
            </a:r>
            <a:r>
              <a:rPr lang="pl-PL" sz="4000" b="0" dirty="0" err="1">
                <a:solidFill>
                  <a:schemeClr val="tx1"/>
                </a:solidFill>
              </a:rPr>
              <a:t>an</a:t>
            </a:r>
            <a:r>
              <a:rPr lang="en-US" sz="4000" b="0" dirty="0">
                <a:solidFill>
                  <a:schemeClr val="tx1"/>
                </a:solidFill>
              </a:rPr>
              <a:t> inspiration to create your pitch deck that will shed light on your project in a clear way.</a:t>
            </a:r>
          </a:p>
        </p:txBody>
      </p:sp>
      <p:sp>
        <p:nvSpPr>
          <p:cNvPr id="14" name="Get a quick overview to our presentation in the next few minutes.">
            <a:extLst>
              <a:ext uri="{FF2B5EF4-FFF2-40B4-BE49-F238E27FC236}">
                <a16:creationId xmlns:a16="http://schemas.microsoft.com/office/drawing/2014/main" id="{FF676AB2-402F-914A-A008-44268BF63472}"/>
              </a:ext>
            </a:extLst>
          </p:cNvPr>
          <p:cNvSpPr txBox="1"/>
          <p:nvPr/>
        </p:nvSpPr>
        <p:spPr>
          <a:xfrm>
            <a:off x="1261221" y="712621"/>
            <a:ext cx="10236494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100000"/>
              </a:lnSpc>
              <a:defRPr sz="3000" b="0" spc="-59">
                <a:solidFill>
                  <a:srgbClr val="38AD96"/>
                </a:solidFill>
              </a:defRPr>
            </a:lvl1pPr>
          </a:lstStyle>
          <a:p>
            <a:pPr>
              <a:defRPr b="1">
                <a:solidFill>
                  <a:srgbClr val="394256"/>
                </a:solidFill>
              </a:defRPr>
            </a:pPr>
            <a:r>
              <a:rPr lang="pl-PL" b="0" dirty="0" err="1">
                <a:solidFill>
                  <a:schemeClr val="bg1"/>
                </a:solidFill>
              </a:rPr>
              <a:t>Proposed</a:t>
            </a:r>
            <a:r>
              <a:rPr lang="pl-PL" b="0" dirty="0">
                <a:solidFill>
                  <a:schemeClr val="bg1"/>
                </a:solidFill>
              </a:rPr>
              <a:t> </a:t>
            </a:r>
            <a:r>
              <a:rPr lang="pl-PL" b="0" dirty="0" err="1">
                <a:solidFill>
                  <a:schemeClr val="bg1"/>
                </a:solidFill>
              </a:rPr>
              <a:t>presentation</a:t>
            </a:r>
            <a:r>
              <a:rPr lang="pl-PL" b="0" dirty="0">
                <a:solidFill>
                  <a:schemeClr val="bg1"/>
                </a:solidFill>
              </a:rPr>
              <a:t> </a:t>
            </a:r>
            <a:r>
              <a:rPr lang="pl-PL" b="0" dirty="0" err="1">
                <a:solidFill>
                  <a:schemeClr val="bg1"/>
                </a:solidFill>
              </a:rPr>
              <a:t>structure</a:t>
            </a:r>
            <a:endParaRPr b="0" dirty="0">
              <a:solidFill>
                <a:schemeClr val="bg1"/>
              </a:solidFill>
            </a:endParaRPr>
          </a:p>
        </p:txBody>
      </p:sp>
      <p:sp>
        <p:nvSpPr>
          <p:cNvPr id="17" name="Rechteck">
            <a:extLst>
              <a:ext uri="{FF2B5EF4-FFF2-40B4-BE49-F238E27FC236}">
                <a16:creationId xmlns:a16="http://schemas.microsoft.com/office/drawing/2014/main" id="{0E50004B-F1D6-4F42-9C9A-A26964F77504}"/>
              </a:ext>
            </a:extLst>
          </p:cNvPr>
          <p:cNvSpPr/>
          <p:nvPr/>
        </p:nvSpPr>
        <p:spPr>
          <a:xfrm>
            <a:off x="0" y="13312675"/>
            <a:ext cx="4074896" cy="39687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8" name="Rechteck">
            <a:extLst>
              <a:ext uri="{FF2B5EF4-FFF2-40B4-BE49-F238E27FC236}">
                <a16:creationId xmlns:a16="http://schemas.microsoft.com/office/drawing/2014/main" id="{038A16A8-4908-524D-8827-928B1FA30D6C}"/>
              </a:ext>
            </a:extLst>
          </p:cNvPr>
          <p:cNvSpPr/>
          <p:nvPr/>
        </p:nvSpPr>
        <p:spPr>
          <a:xfrm>
            <a:off x="4070318" y="13312675"/>
            <a:ext cx="4074896" cy="396876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9" name="Rechteck">
            <a:extLst>
              <a:ext uri="{FF2B5EF4-FFF2-40B4-BE49-F238E27FC236}">
                <a16:creationId xmlns:a16="http://schemas.microsoft.com/office/drawing/2014/main" id="{D80EFF0F-B5AA-3D41-BFF1-C9BCB679A289}"/>
              </a:ext>
            </a:extLst>
          </p:cNvPr>
          <p:cNvSpPr/>
          <p:nvPr/>
        </p:nvSpPr>
        <p:spPr>
          <a:xfrm>
            <a:off x="8111353" y="13312675"/>
            <a:ext cx="4074896" cy="396876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20" name="Rechteck">
            <a:extLst>
              <a:ext uri="{FF2B5EF4-FFF2-40B4-BE49-F238E27FC236}">
                <a16:creationId xmlns:a16="http://schemas.microsoft.com/office/drawing/2014/main" id="{648C65F4-335E-E04B-9768-F60BC14D719A}"/>
              </a:ext>
            </a:extLst>
          </p:cNvPr>
          <p:cNvSpPr/>
          <p:nvPr/>
        </p:nvSpPr>
        <p:spPr>
          <a:xfrm>
            <a:off x="12181673" y="13312675"/>
            <a:ext cx="4074896" cy="396876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21" name="Rechteck">
            <a:extLst>
              <a:ext uri="{FF2B5EF4-FFF2-40B4-BE49-F238E27FC236}">
                <a16:creationId xmlns:a16="http://schemas.microsoft.com/office/drawing/2014/main" id="{815FCB12-99C7-D44C-A7CA-86DA815C0FEE}"/>
              </a:ext>
            </a:extLst>
          </p:cNvPr>
          <p:cNvSpPr/>
          <p:nvPr/>
        </p:nvSpPr>
        <p:spPr>
          <a:xfrm>
            <a:off x="16251992" y="13312675"/>
            <a:ext cx="4074896" cy="396876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22" name="Rechteck">
            <a:extLst>
              <a:ext uri="{FF2B5EF4-FFF2-40B4-BE49-F238E27FC236}">
                <a16:creationId xmlns:a16="http://schemas.microsoft.com/office/drawing/2014/main" id="{0EF45E03-B1C1-844F-8930-A17E8540DD67}"/>
              </a:ext>
            </a:extLst>
          </p:cNvPr>
          <p:cNvSpPr/>
          <p:nvPr/>
        </p:nvSpPr>
        <p:spPr>
          <a:xfrm>
            <a:off x="20309102" y="13312675"/>
            <a:ext cx="4074896" cy="396876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00803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Obraz 66">
            <a:extLst>
              <a:ext uri="{FF2B5EF4-FFF2-40B4-BE49-F238E27FC236}">
                <a16:creationId xmlns:a16="http://schemas.microsoft.com/office/drawing/2014/main" id="{5F7D35FB-591A-5A40-8930-F2956565F3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11507" y="414084"/>
            <a:ext cx="1481649" cy="637476"/>
          </a:xfrm>
          <a:prstGeom prst="rect">
            <a:avLst/>
          </a:prstGeom>
        </p:spPr>
      </p:pic>
      <p:sp>
        <p:nvSpPr>
          <p:cNvPr id="19" name="Get a quick overview to our presentation in the next few minutes.">
            <a:extLst>
              <a:ext uri="{FF2B5EF4-FFF2-40B4-BE49-F238E27FC236}">
                <a16:creationId xmlns:a16="http://schemas.microsoft.com/office/drawing/2014/main" id="{0DC13971-88BD-4477-97B4-5801EA91AF95}"/>
              </a:ext>
            </a:extLst>
          </p:cNvPr>
          <p:cNvSpPr txBox="1"/>
          <p:nvPr/>
        </p:nvSpPr>
        <p:spPr>
          <a:xfrm>
            <a:off x="1261221" y="712621"/>
            <a:ext cx="10236494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100000"/>
              </a:lnSpc>
              <a:defRPr sz="3000" b="0" spc="-59">
                <a:solidFill>
                  <a:srgbClr val="38AD96"/>
                </a:solidFill>
              </a:defRPr>
            </a:lvl1pPr>
          </a:lstStyle>
          <a:p>
            <a:pPr>
              <a:defRPr b="1">
                <a:solidFill>
                  <a:srgbClr val="394256"/>
                </a:solidFill>
              </a:defRPr>
            </a:pPr>
            <a:r>
              <a:rPr lang="en-US" b="0" dirty="0">
                <a:solidFill>
                  <a:schemeClr val="bg1"/>
                </a:solidFill>
              </a:rPr>
              <a:t>Goal</a:t>
            </a:r>
          </a:p>
        </p:txBody>
      </p:sp>
      <p:sp>
        <p:nvSpPr>
          <p:cNvPr id="20" name="Our Commitment">
            <a:extLst>
              <a:ext uri="{FF2B5EF4-FFF2-40B4-BE49-F238E27FC236}">
                <a16:creationId xmlns:a16="http://schemas.microsoft.com/office/drawing/2014/main" id="{3AEA0ECD-45AA-4823-8424-CB0220ED46A0}"/>
              </a:ext>
            </a:extLst>
          </p:cNvPr>
          <p:cNvSpPr txBox="1"/>
          <p:nvPr/>
        </p:nvSpPr>
        <p:spPr>
          <a:xfrm>
            <a:off x="1261220" y="1174286"/>
            <a:ext cx="12529425" cy="1538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lnSpc>
                <a:spcPts val="8400"/>
              </a:lnSpc>
              <a:defRPr sz="7400" spc="-74"/>
            </a:lvl1pPr>
          </a:lstStyle>
          <a:p>
            <a:pPr>
              <a:lnSpc>
                <a:spcPct val="100000"/>
              </a:lnSpc>
            </a:pPr>
            <a:endParaRPr lang="pl-PL" sz="5000" dirty="0"/>
          </a:p>
          <a:p>
            <a:pPr>
              <a:lnSpc>
                <a:spcPct val="100000"/>
              </a:lnSpc>
            </a:pPr>
            <a:r>
              <a:rPr lang="pl-PL" sz="5000" dirty="0"/>
              <a:t>WHAT IS YOUR COMPANY’S PURPOSE?</a:t>
            </a:r>
          </a:p>
        </p:txBody>
      </p:sp>
      <p:sp>
        <p:nvSpPr>
          <p:cNvPr id="11" name="Rechteck">
            <a:extLst>
              <a:ext uri="{FF2B5EF4-FFF2-40B4-BE49-F238E27FC236}">
                <a16:creationId xmlns:a16="http://schemas.microsoft.com/office/drawing/2014/main" id="{C3E0EEB2-4D3A-C142-8B48-08D72D8B1169}"/>
              </a:ext>
            </a:extLst>
          </p:cNvPr>
          <p:cNvSpPr/>
          <p:nvPr/>
        </p:nvSpPr>
        <p:spPr>
          <a:xfrm>
            <a:off x="0" y="13312675"/>
            <a:ext cx="4074896" cy="39687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2" name="Rechteck">
            <a:extLst>
              <a:ext uri="{FF2B5EF4-FFF2-40B4-BE49-F238E27FC236}">
                <a16:creationId xmlns:a16="http://schemas.microsoft.com/office/drawing/2014/main" id="{4CE80900-F2D3-DA4A-9C95-8076601D4880}"/>
              </a:ext>
            </a:extLst>
          </p:cNvPr>
          <p:cNvSpPr/>
          <p:nvPr/>
        </p:nvSpPr>
        <p:spPr>
          <a:xfrm>
            <a:off x="4070318" y="13312675"/>
            <a:ext cx="4074896" cy="396876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3" name="Rechteck">
            <a:extLst>
              <a:ext uri="{FF2B5EF4-FFF2-40B4-BE49-F238E27FC236}">
                <a16:creationId xmlns:a16="http://schemas.microsoft.com/office/drawing/2014/main" id="{E8436A63-619F-9D4F-9719-C1106F32FA1B}"/>
              </a:ext>
            </a:extLst>
          </p:cNvPr>
          <p:cNvSpPr/>
          <p:nvPr/>
        </p:nvSpPr>
        <p:spPr>
          <a:xfrm>
            <a:off x="8111353" y="13312675"/>
            <a:ext cx="4074896" cy="396876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4" name="Rechteck">
            <a:extLst>
              <a:ext uri="{FF2B5EF4-FFF2-40B4-BE49-F238E27FC236}">
                <a16:creationId xmlns:a16="http://schemas.microsoft.com/office/drawing/2014/main" id="{36A43DE9-6DBA-2342-9B23-9DD87998BAFB}"/>
              </a:ext>
            </a:extLst>
          </p:cNvPr>
          <p:cNvSpPr/>
          <p:nvPr/>
        </p:nvSpPr>
        <p:spPr>
          <a:xfrm>
            <a:off x="12181673" y="13312675"/>
            <a:ext cx="4074896" cy="396876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5" name="Rechteck">
            <a:extLst>
              <a:ext uri="{FF2B5EF4-FFF2-40B4-BE49-F238E27FC236}">
                <a16:creationId xmlns:a16="http://schemas.microsoft.com/office/drawing/2014/main" id="{463FA29D-BE2D-C947-90C4-DD026056EDA3}"/>
              </a:ext>
            </a:extLst>
          </p:cNvPr>
          <p:cNvSpPr/>
          <p:nvPr/>
        </p:nvSpPr>
        <p:spPr>
          <a:xfrm>
            <a:off x="16251992" y="13312675"/>
            <a:ext cx="4074896" cy="396876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6" name="Rechteck">
            <a:extLst>
              <a:ext uri="{FF2B5EF4-FFF2-40B4-BE49-F238E27FC236}">
                <a16:creationId xmlns:a16="http://schemas.microsoft.com/office/drawing/2014/main" id="{B6F73116-D44E-0C4A-BEE3-992451E0F003}"/>
              </a:ext>
            </a:extLst>
          </p:cNvPr>
          <p:cNvSpPr/>
          <p:nvPr/>
        </p:nvSpPr>
        <p:spPr>
          <a:xfrm>
            <a:off x="20309102" y="13312675"/>
            <a:ext cx="4074896" cy="396876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67982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sh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8" name="Our Commitment"/>
          <p:cNvSpPr txBox="1"/>
          <p:nvPr/>
        </p:nvSpPr>
        <p:spPr>
          <a:xfrm>
            <a:off x="1261220" y="1174286"/>
            <a:ext cx="13406502" cy="1538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lnSpc>
                <a:spcPts val="8400"/>
              </a:lnSpc>
              <a:defRPr sz="7400" spc="-74"/>
            </a:lvl1pPr>
          </a:lstStyle>
          <a:p>
            <a:pPr>
              <a:lnSpc>
                <a:spcPct val="100000"/>
              </a:lnSpc>
            </a:pPr>
            <a:endParaRPr lang="pl-PL" sz="5000" dirty="0"/>
          </a:p>
          <a:p>
            <a:pPr>
              <a:lnSpc>
                <a:spcPct val="100000"/>
              </a:lnSpc>
            </a:pPr>
            <a:r>
              <a:rPr lang="pl-PL" sz="5000" dirty="0"/>
              <a:t>DEFINE THE PROBLEM YOU ARE SOLVING</a:t>
            </a:r>
          </a:p>
        </p:txBody>
      </p:sp>
      <p:sp>
        <p:nvSpPr>
          <p:cNvPr id="1909" name="Get a quick overview to our presentation in the next few minutes."/>
          <p:cNvSpPr txBox="1"/>
          <p:nvPr/>
        </p:nvSpPr>
        <p:spPr>
          <a:xfrm>
            <a:off x="1261221" y="712621"/>
            <a:ext cx="10236494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100000"/>
              </a:lnSpc>
              <a:defRPr sz="3000" b="0" spc="-59">
                <a:solidFill>
                  <a:srgbClr val="38AD96"/>
                </a:solidFill>
              </a:defRPr>
            </a:lvl1pPr>
          </a:lstStyle>
          <a:p>
            <a:pPr>
              <a:defRPr b="1">
                <a:solidFill>
                  <a:srgbClr val="394256"/>
                </a:solidFill>
              </a:defRPr>
            </a:pPr>
            <a:r>
              <a:rPr lang="pl-PL" b="0" dirty="0">
                <a:solidFill>
                  <a:schemeClr val="bg1"/>
                </a:solidFill>
              </a:rPr>
              <a:t>Problem</a:t>
            </a:r>
            <a:endParaRPr b="0" dirty="0">
              <a:solidFill>
                <a:schemeClr val="bg1"/>
              </a:solidFill>
            </a:endParaRPr>
          </a:p>
        </p:txBody>
      </p:sp>
      <p:sp>
        <p:nvSpPr>
          <p:cNvPr id="1918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pic>
        <p:nvPicPr>
          <p:cNvPr id="34" name="Obraz 33">
            <a:extLst>
              <a:ext uri="{FF2B5EF4-FFF2-40B4-BE49-F238E27FC236}">
                <a16:creationId xmlns:a16="http://schemas.microsoft.com/office/drawing/2014/main" id="{1A8D24A1-AA92-3F48-8AE4-01946A2FF7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11507" y="424638"/>
            <a:ext cx="1487444" cy="637476"/>
          </a:xfrm>
          <a:prstGeom prst="rect">
            <a:avLst/>
          </a:prstGeom>
        </p:spPr>
      </p:pic>
      <p:pic>
        <p:nvPicPr>
          <p:cNvPr id="47" name="Obraz 46">
            <a:extLst>
              <a:ext uri="{FF2B5EF4-FFF2-40B4-BE49-F238E27FC236}">
                <a16:creationId xmlns:a16="http://schemas.microsoft.com/office/drawing/2014/main" id="{69BE3C04-A0C2-004F-80C4-023A53E191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11507" y="414084"/>
            <a:ext cx="1481649" cy="637476"/>
          </a:xfrm>
          <a:prstGeom prst="rect">
            <a:avLst/>
          </a:prstGeom>
        </p:spPr>
      </p:pic>
      <p:sp>
        <p:nvSpPr>
          <p:cNvPr id="13" name="Rechteck">
            <a:extLst>
              <a:ext uri="{FF2B5EF4-FFF2-40B4-BE49-F238E27FC236}">
                <a16:creationId xmlns:a16="http://schemas.microsoft.com/office/drawing/2014/main" id="{266E4CE0-FC19-3D49-97F4-0587338D0FE8}"/>
              </a:ext>
            </a:extLst>
          </p:cNvPr>
          <p:cNvSpPr/>
          <p:nvPr/>
        </p:nvSpPr>
        <p:spPr>
          <a:xfrm>
            <a:off x="0" y="13312675"/>
            <a:ext cx="4074896" cy="39687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4" name="Rechteck">
            <a:extLst>
              <a:ext uri="{FF2B5EF4-FFF2-40B4-BE49-F238E27FC236}">
                <a16:creationId xmlns:a16="http://schemas.microsoft.com/office/drawing/2014/main" id="{AB612256-5C82-0E48-9D6D-CC27E138A005}"/>
              </a:ext>
            </a:extLst>
          </p:cNvPr>
          <p:cNvSpPr/>
          <p:nvPr/>
        </p:nvSpPr>
        <p:spPr>
          <a:xfrm>
            <a:off x="4070318" y="13312675"/>
            <a:ext cx="4074896" cy="396876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5" name="Rechteck">
            <a:extLst>
              <a:ext uri="{FF2B5EF4-FFF2-40B4-BE49-F238E27FC236}">
                <a16:creationId xmlns:a16="http://schemas.microsoft.com/office/drawing/2014/main" id="{F43CF227-FF11-AE49-A57E-34EC9D2624C7}"/>
              </a:ext>
            </a:extLst>
          </p:cNvPr>
          <p:cNvSpPr/>
          <p:nvPr/>
        </p:nvSpPr>
        <p:spPr>
          <a:xfrm>
            <a:off x="8111353" y="13312675"/>
            <a:ext cx="4074896" cy="396876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6" name="Rechteck">
            <a:extLst>
              <a:ext uri="{FF2B5EF4-FFF2-40B4-BE49-F238E27FC236}">
                <a16:creationId xmlns:a16="http://schemas.microsoft.com/office/drawing/2014/main" id="{7EFF655F-93C9-0949-BD18-8B46F80E1050}"/>
              </a:ext>
            </a:extLst>
          </p:cNvPr>
          <p:cNvSpPr/>
          <p:nvPr/>
        </p:nvSpPr>
        <p:spPr>
          <a:xfrm>
            <a:off x="12181673" y="13312675"/>
            <a:ext cx="4074896" cy="396876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7" name="Rechteck">
            <a:extLst>
              <a:ext uri="{FF2B5EF4-FFF2-40B4-BE49-F238E27FC236}">
                <a16:creationId xmlns:a16="http://schemas.microsoft.com/office/drawing/2014/main" id="{78FD8C20-7B56-A04A-B274-14F9A300E3A9}"/>
              </a:ext>
            </a:extLst>
          </p:cNvPr>
          <p:cNvSpPr/>
          <p:nvPr/>
        </p:nvSpPr>
        <p:spPr>
          <a:xfrm>
            <a:off x="16251992" y="13312675"/>
            <a:ext cx="4074896" cy="396876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8" name="Rechteck">
            <a:extLst>
              <a:ext uri="{FF2B5EF4-FFF2-40B4-BE49-F238E27FC236}">
                <a16:creationId xmlns:a16="http://schemas.microsoft.com/office/drawing/2014/main" id="{3AC2BD0E-2F73-ED4D-A68A-6E2348F5CFA2}"/>
              </a:ext>
            </a:extLst>
          </p:cNvPr>
          <p:cNvSpPr/>
          <p:nvPr/>
        </p:nvSpPr>
        <p:spPr>
          <a:xfrm>
            <a:off x="20309102" y="13312675"/>
            <a:ext cx="4074896" cy="396876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60479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8" name="Our Commitment"/>
          <p:cNvSpPr txBox="1"/>
          <p:nvPr/>
        </p:nvSpPr>
        <p:spPr>
          <a:xfrm>
            <a:off x="1261219" y="1174286"/>
            <a:ext cx="20665719" cy="1538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lnSpc>
                <a:spcPts val="8400"/>
              </a:lnSpc>
              <a:defRPr sz="7400" spc="-74"/>
            </a:lvl1pPr>
          </a:lstStyle>
          <a:p>
            <a:pPr>
              <a:lnSpc>
                <a:spcPct val="100000"/>
              </a:lnSpc>
            </a:pPr>
            <a:endParaRPr lang="pl-PL" sz="5000" dirty="0"/>
          </a:p>
          <a:p>
            <a:pPr>
              <a:lnSpc>
                <a:spcPct val="100000"/>
              </a:lnSpc>
            </a:pPr>
            <a:r>
              <a:rPr lang="pl-PL" sz="5000" dirty="0"/>
              <a:t>CONCISELY PRESENT THE SOLUTION TO THE PROBLEM (ON ONE SLIDE)</a:t>
            </a:r>
          </a:p>
        </p:txBody>
      </p:sp>
      <p:sp>
        <p:nvSpPr>
          <p:cNvPr id="1909" name="Get a quick overview to our presentation in the next few minutes."/>
          <p:cNvSpPr txBox="1"/>
          <p:nvPr/>
        </p:nvSpPr>
        <p:spPr>
          <a:xfrm>
            <a:off x="1261221" y="712621"/>
            <a:ext cx="10236494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100000"/>
              </a:lnSpc>
              <a:defRPr sz="3000" b="0" spc="-59">
                <a:solidFill>
                  <a:srgbClr val="38AD96"/>
                </a:solidFill>
              </a:defRPr>
            </a:lvl1pPr>
          </a:lstStyle>
          <a:p>
            <a:pPr>
              <a:defRPr b="1">
                <a:solidFill>
                  <a:srgbClr val="394256"/>
                </a:solidFill>
              </a:defRPr>
            </a:pPr>
            <a:r>
              <a:rPr lang="pl-PL" b="0" dirty="0">
                <a:solidFill>
                  <a:schemeClr val="bg1"/>
                </a:solidFill>
              </a:rPr>
              <a:t>Solution</a:t>
            </a:r>
            <a:endParaRPr b="0" dirty="0">
              <a:solidFill>
                <a:schemeClr val="bg1"/>
              </a:solidFill>
            </a:endParaRPr>
          </a:p>
        </p:txBody>
      </p:sp>
      <p:sp>
        <p:nvSpPr>
          <p:cNvPr id="1918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  <p:pic>
        <p:nvPicPr>
          <p:cNvPr id="34" name="Obraz 33">
            <a:extLst>
              <a:ext uri="{FF2B5EF4-FFF2-40B4-BE49-F238E27FC236}">
                <a16:creationId xmlns:a16="http://schemas.microsoft.com/office/drawing/2014/main" id="{1A8D24A1-AA92-3F48-8AE4-01946A2FF7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11507" y="424638"/>
            <a:ext cx="1487444" cy="637476"/>
          </a:xfrm>
          <a:prstGeom prst="rect">
            <a:avLst/>
          </a:prstGeom>
        </p:spPr>
      </p:pic>
      <p:pic>
        <p:nvPicPr>
          <p:cNvPr id="47" name="Obraz 46">
            <a:extLst>
              <a:ext uri="{FF2B5EF4-FFF2-40B4-BE49-F238E27FC236}">
                <a16:creationId xmlns:a16="http://schemas.microsoft.com/office/drawing/2014/main" id="{69BE3C04-A0C2-004F-80C4-023A53E191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11507" y="414084"/>
            <a:ext cx="1481649" cy="637476"/>
          </a:xfrm>
          <a:prstGeom prst="rect">
            <a:avLst/>
          </a:prstGeom>
        </p:spPr>
      </p:pic>
      <p:sp>
        <p:nvSpPr>
          <p:cNvPr id="13" name="Rechteck">
            <a:extLst>
              <a:ext uri="{FF2B5EF4-FFF2-40B4-BE49-F238E27FC236}">
                <a16:creationId xmlns:a16="http://schemas.microsoft.com/office/drawing/2014/main" id="{F8B60C79-B551-6941-87E1-015799AC3EAF}"/>
              </a:ext>
            </a:extLst>
          </p:cNvPr>
          <p:cNvSpPr/>
          <p:nvPr/>
        </p:nvSpPr>
        <p:spPr>
          <a:xfrm>
            <a:off x="0" y="13312675"/>
            <a:ext cx="4074896" cy="39687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4" name="Rechteck">
            <a:extLst>
              <a:ext uri="{FF2B5EF4-FFF2-40B4-BE49-F238E27FC236}">
                <a16:creationId xmlns:a16="http://schemas.microsoft.com/office/drawing/2014/main" id="{D2A9123D-AF58-4D48-9B60-4B5A1E00EB63}"/>
              </a:ext>
            </a:extLst>
          </p:cNvPr>
          <p:cNvSpPr/>
          <p:nvPr/>
        </p:nvSpPr>
        <p:spPr>
          <a:xfrm>
            <a:off x="4070318" y="13312675"/>
            <a:ext cx="4074896" cy="396876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5" name="Rechteck">
            <a:extLst>
              <a:ext uri="{FF2B5EF4-FFF2-40B4-BE49-F238E27FC236}">
                <a16:creationId xmlns:a16="http://schemas.microsoft.com/office/drawing/2014/main" id="{8EE823AC-C7BE-8048-A9DD-23A892DA4D27}"/>
              </a:ext>
            </a:extLst>
          </p:cNvPr>
          <p:cNvSpPr/>
          <p:nvPr/>
        </p:nvSpPr>
        <p:spPr>
          <a:xfrm>
            <a:off x="8111353" y="13312675"/>
            <a:ext cx="4074896" cy="396876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6" name="Rechteck">
            <a:extLst>
              <a:ext uri="{FF2B5EF4-FFF2-40B4-BE49-F238E27FC236}">
                <a16:creationId xmlns:a16="http://schemas.microsoft.com/office/drawing/2014/main" id="{6307B120-3D1E-B04E-B713-5CDB00FCF962}"/>
              </a:ext>
            </a:extLst>
          </p:cNvPr>
          <p:cNvSpPr/>
          <p:nvPr/>
        </p:nvSpPr>
        <p:spPr>
          <a:xfrm>
            <a:off x="12181673" y="13312675"/>
            <a:ext cx="4074896" cy="396876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7" name="Rechteck">
            <a:extLst>
              <a:ext uri="{FF2B5EF4-FFF2-40B4-BE49-F238E27FC236}">
                <a16:creationId xmlns:a16="http://schemas.microsoft.com/office/drawing/2014/main" id="{5348101D-9FC5-024D-8958-DC26C488F495}"/>
              </a:ext>
            </a:extLst>
          </p:cNvPr>
          <p:cNvSpPr/>
          <p:nvPr/>
        </p:nvSpPr>
        <p:spPr>
          <a:xfrm>
            <a:off x="16251992" y="13312675"/>
            <a:ext cx="4074896" cy="396876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8" name="Rechteck">
            <a:extLst>
              <a:ext uri="{FF2B5EF4-FFF2-40B4-BE49-F238E27FC236}">
                <a16:creationId xmlns:a16="http://schemas.microsoft.com/office/drawing/2014/main" id="{F8335D8B-C024-5941-8235-60758702B4CA}"/>
              </a:ext>
            </a:extLst>
          </p:cNvPr>
          <p:cNvSpPr/>
          <p:nvPr/>
        </p:nvSpPr>
        <p:spPr>
          <a:xfrm>
            <a:off x="20309102" y="13312675"/>
            <a:ext cx="4074896" cy="396876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1115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pPr/>
              <a:t>6</a:t>
            </a:fld>
            <a:endParaRPr/>
          </a:p>
        </p:txBody>
      </p:sp>
      <p:sp>
        <p:nvSpPr>
          <p:cNvPr id="31" name="Rechteck">
            <a:extLst>
              <a:ext uri="{FF2B5EF4-FFF2-40B4-BE49-F238E27FC236}">
                <a16:creationId xmlns:a16="http://schemas.microsoft.com/office/drawing/2014/main" id="{E43D83AB-AD33-6D45-A541-40BC6FA442FE}"/>
              </a:ext>
            </a:extLst>
          </p:cNvPr>
          <p:cNvSpPr/>
          <p:nvPr/>
        </p:nvSpPr>
        <p:spPr>
          <a:xfrm>
            <a:off x="0" y="13312675"/>
            <a:ext cx="4074896" cy="39687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32" name="Rechteck">
            <a:extLst>
              <a:ext uri="{FF2B5EF4-FFF2-40B4-BE49-F238E27FC236}">
                <a16:creationId xmlns:a16="http://schemas.microsoft.com/office/drawing/2014/main" id="{14087CB1-2FF3-0E43-9DDF-0189D511721E}"/>
              </a:ext>
            </a:extLst>
          </p:cNvPr>
          <p:cNvSpPr/>
          <p:nvPr/>
        </p:nvSpPr>
        <p:spPr>
          <a:xfrm>
            <a:off x="4070318" y="13312675"/>
            <a:ext cx="4074896" cy="396876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33" name="Rechteck">
            <a:extLst>
              <a:ext uri="{FF2B5EF4-FFF2-40B4-BE49-F238E27FC236}">
                <a16:creationId xmlns:a16="http://schemas.microsoft.com/office/drawing/2014/main" id="{AD551F35-2422-984F-9F53-A1E75433F884}"/>
              </a:ext>
            </a:extLst>
          </p:cNvPr>
          <p:cNvSpPr/>
          <p:nvPr/>
        </p:nvSpPr>
        <p:spPr>
          <a:xfrm>
            <a:off x="8111353" y="13312675"/>
            <a:ext cx="4074896" cy="396876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34" name="Rechteck">
            <a:extLst>
              <a:ext uri="{FF2B5EF4-FFF2-40B4-BE49-F238E27FC236}">
                <a16:creationId xmlns:a16="http://schemas.microsoft.com/office/drawing/2014/main" id="{F08D1341-6370-2344-AF5E-CC88521E2454}"/>
              </a:ext>
            </a:extLst>
          </p:cNvPr>
          <p:cNvSpPr/>
          <p:nvPr/>
        </p:nvSpPr>
        <p:spPr>
          <a:xfrm>
            <a:off x="12181673" y="13312675"/>
            <a:ext cx="4074896" cy="396876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35" name="Rechteck">
            <a:extLst>
              <a:ext uri="{FF2B5EF4-FFF2-40B4-BE49-F238E27FC236}">
                <a16:creationId xmlns:a16="http://schemas.microsoft.com/office/drawing/2014/main" id="{9406B180-227C-5341-8E3A-632980023968}"/>
              </a:ext>
            </a:extLst>
          </p:cNvPr>
          <p:cNvSpPr/>
          <p:nvPr/>
        </p:nvSpPr>
        <p:spPr>
          <a:xfrm>
            <a:off x="16251992" y="13312675"/>
            <a:ext cx="4074896" cy="396876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36" name="Rechteck">
            <a:extLst>
              <a:ext uri="{FF2B5EF4-FFF2-40B4-BE49-F238E27FC236}">
                <a16:creationId xmlns:a16="http://schemas.microsoft.com/office/drawing/2014/main" id="{60DBA118-4F23-0549-ADFB-0414D61F881A}"/>
              </a:ext>
            </a:extLst>
          </p:cNvPr>
          <p:cNvSpPr/>
          <p:nvPr/>
        </p:nvSpPr>
        <p:spPr>
          <a:xfrm>
            <a:off x="20309102" y="13312675"/>
            <a:ext cx="4074896" cy="396876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pic>
        <p:nvPicPr>
          <p:cNvPr id="37" name="Obraz 36">
            <a:extLst>
              <a:ext uri="{FF2B5EF4-FFF2-40B4-BE49-F238E27FC236}">
                <a16:creationId xmlns:a16="http://schemas.microsoft.com/office/drawing/2014/main" id="{AFC81B8B-C704-9448-826C-9806888D21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11507" y="414084"/>
            <a:ext cx="1481649" cy="637476"/>
          </a:xfrm>
          <a:prstGeom prst="rect">
            <a:avLst/>
          </a:prstGeom>
        </p:spPr>
      </p:pic>
      <p:sp>
        <p:nvSpPr>
          <p:cNvPr id="13" name="Our Commitment">
            <a:extLst>
              <a:ext uri="{FF2B5EF4-FFF2-40B4-BE49-F238E27FC236}">
                <a16:creationId xmlns:a16="http://schemas.microsoft.com/office/drawing/2014/main" id="{B5251FD1-9FAD-794B-AE9E-BEC8910727D7}"/>
              </a:ext>
            </a:extLst>
          </p:cNvPr>
          <p:cNvSpPr txBox="1"/>
          <p:nvPr/>
        </p:nvSpPr>
        <p:spPr>
          <a:xfrm>
            <a:off x="1261219" y="1174286"/>
            <a:ext cx="20665719" cy="30777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lnSpc>
                <a:spcPts val="8400"/>
              </a:lnSpc>
              <a:defRPr sz="7400" spc="-74"/>
            </a:lvl1pPr>
          </a:lstStyle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pl-PL" sz="5000" dirty="0"/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5000" dirty="0"/>
              <a:t>WHAT IS THE VALUE ADDED OF YOUR SOLUTION?</a:t>
            </a:r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5000" dirty="0"/>
              <a:t>WHAT MAKES YOUR PRODUCT STAND OUT?</a:t>
            </a:r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5000" dirty="0"/>
              <a:t>WHAT ARE YOUR COMPETITIVE ADVANTAGES?</a:t>
            </a:r>
          </a:p>
        </p:txBody>
      </p:sp>
      <p:sp>
        <p:nvSpPr>
          <p:cNvPr id="14" name="Get a quick overview to our presentation in the next few minutes.">
            <a:extLst>
              <a:ext uri="{FF2B5EF4-FFF2-40B4-BE49-F238E27FC236}">
                <a16:creationId xmlns:a16="http://schemas.microsoft.com/office/drawing/2014/main" id="{D40FFA88-498C-9F43-AE85-5FE5124B6AEB}"/>
              </a:ext>
            </a:extLst>
          </p:cNvPr>
          <p:cNvSpPr txBox="1"/>
          <p:nvPr/>
        </p:nvSpPr>
        <p:spPr>
          <a:xfrm>
            <a:off x="1261221" y="712621"/>
            <a:ext cx="10236494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100000"/>
              </a:lnSpc>
              <a:defRPr sz="3000" b="0" spc="-59">
                <a:solidFill>
                  <a:srgbClr val="38AD96"/>
                </a:solidFill>
              </a:defRPr>
            </a:lvl1pPr>
          </a:lstStyle>
          <a:p>
            <a:pPr>
              <a:defRPr b="1">
                <a:solidFill>
                  <a:srgbClr val="394256"/>
                </a:solidFill>
              </a:defRPr>
            </a:pPr>
            <a:r>
              <a:rPr lang="en-US" b="0" dirty="0">
                <a:solidFill>
                  <a:schemeClr val="bg1"/>
                </a:solidFill>
              </a:rPr>
              <a:t>Consumer value and competitive advantages</a:t>
            </a:r>
          </a:p>
        </p:txBody>
      </p:sp>
    </p:spTree>
    <p:extLst>
      <p:ext uri="{BB962C8B-B14F-4D97-AF65-F5344CB8AC3E}">
        <p14:creationId xmlns:p14="http://schemas.microsoft.com/office/powerpoint/2010/main" val="3515477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8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 dirty="0"/>
          </a:p>
        </p:txBody>
      </p:sp>
      <p:pic>
        <p:nvPicPr>
          <p:cNvPr id="49" name="Obraz 48">
            <a:extLst>
              <a:ext uri="{FF2B5EF4-FFF2-40B4-BE49-F238E27FC236}">
                <a16:creationId xmlns:a16="http://schemas.microsoft.com/office/drawing/2014/main" id="{312E3695-3482-B747-ABA0-E2F7A8C03A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11507" y="424638"/>
            <a:ext cx="1487444" cy="637476"/>
          </a:xfrm>
          <a:prstGeom prst="rect">
            <a:avLst/>
          </a:prstGeom>
        </p:spPr>
      </p:pic>
      <p:sp>
        <p:nvSpPr>
          <p:cNvPr id="12" name="Rechteck">
            <a:extLst>
              <a:ext uri="{FF2B5EF4-FFF2-40B4-BE49-F238E27FC236}">
                <a16:creationId xmlns:a16="http://schemas.microsoft.com/office/drawing/2014/main" id="{CD7B8485-68D6-194E-83A6-F77E2B16C2E1}"/>
              </a:ext>
            </a:extLst>
          </p:cNvPr>
          <p:cNvSpPr/>
          <p:nvPr/>
        </p:nvSpPr>
        <p:spPr>
          <a:xfrm>
            <a:off x="0" y="13312675"/>
            <a:ext cx="4074896" cy="39687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3" name="Rechteck">
            <a:extLst>
              <a:ext uri="{FF2B5EF4-FFF2-40B4-BE49-F238E27FC236}">
                <a16:creationId xmlns:a16="http://schemas.microsoft.com/office/drawing/2014/main" id="{7249CA05-F66E-1B4F-AC1F-E71392E6BF18}"/>
              </a:ext>
            </a:extLst>
          </p:cNvPr>
          <p:cNvSpPr/>
          <p:nvPr/>
        </p:nvSpPr>
        <p:spPr>
          <a:xfrm>
            <a:off x="4070318" y="13312675"/>
            <a:ext cx="4074896" cy="396876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4" name="Rechteck">
            <a:extLst>
              <a:ext uri="{FF2B5EF4-FFF2-40B4-BE49-F238E27FC236}">
                <a16:creationId xmlns:a16="http://schemas.microsoft.com/office/drawing/2014/main" id="{0A525349-7A5C-774C-85D0-BE1FEB4EAF02}"/>
              </a:ext>
            </a:extLst>
          </p:cNvPr>
          <p:cNvSpPr/>
          <p:nvPr/>
        </p:nvSpPr>
        <p:spPr>
          <a:xfrm>
            <a:off x="8111353" y="13312675"/>
            <a:ext cx="4074896" cy="396876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5" name="Rechteck">
            <a:extLst>
              <a:ext uri="{FF2B5EF4-FFF2-40B4-BE49-F238E27FC236}">
                <a16:creationId xmlns:a16="http://schemas.microsoft.com/office/drawing/2014/main" id="{C3E9D8AB-CA14-BB40-9E75-1A501571979C}"/>
              </a:ext>
            </a:extLst>
          </p:cNvPr>
          <p:cNvSpPr/>
          <p:nvPr/>
        </p:nvSpPr>
        <p:spPr>
          <a:xfrm>
            <a:off x="12181673" y="13312675"/>
            <a:ext cx="4074896" cy="396876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6" name="Rechteck">
            <a:extLst>
              <a:ext uri="{FF2B5EF4-FFF2-40B4-BE49-F238E27FC236}">
                <a16:creationId xmlns:a16="http://schemas.microsoft.com/office/drawing/2014/main" id="{D3B774D6-598D-D849-A0F9-ECECFF4D8E08}"/>
              </a:ext>
            </a:extLst>
          </p:cNvPr>
          <p:cNvSpPr/>
          <p:nvPr/>
        </p:nvSpPr>
        <p:spPr>
          <a:xfrm>
            <a:off x="16251992" y="13312675"/>
            <a:ext cx="4074896" cy="396876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7" name="Rechteck">
            <a:extLst>
              <a:ext uri="{FF2B5EF4-FFF2-40B4-BE49-F238E27FC236}">
                <a16:creationId xmlns:a16="http://schemas.microsoft.com/office/drawing/2014/main" id="{E908FB76-3D00-8148-9249-433649EB7FF1}"/>
              </a:ext>
            </a:extLst>
          </p:cNvPr>
          <p:cNvSpPr/>
          <p:nvPr/>
        </p:nvSpPr>
        <p:spPr>
          <a:xfrm>
            <a:off x="20309102" y="13312675"/>
            <a:ext cx="4074896" cy="396876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9" name="Get a quick overview to our presentation in the next few minutes.">
            <a:extLst>
              <a:ext uri="{FF2B5EF4-FFF2-40B4-BE49-F238E27FC236}">
                <a16:creationId xmlns:a16="http://schemas.microsoft.com/office/drawing/2014/main" id="{4374CD5E-D8F5-F147-9C6C-6D031D6003B3}"/>
              </a:ext>
            </a:extLst>
          </p:cNvPr>
          <p:cNvSpPr txBox="1"/>
          <p:nvPr/>
        </p:nvSpPr>
        <p:spPr>
          <a:xfrm>
            <a:off x="1261221" y="712621"/>
            <a:ext cx="10236494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100000"/>
              </a:lnSpc>
              <a:defRPr sz="3000" b="0" spc="-59">
                <a:solidFill>
                  <a:srgbClr val="38AD96"/>
                </a:solidFill>
              </a:defRPr>
            </a:lvl1pPr>
          </a:lstStyle>
          <a:p>
            <a:pPr>
              <a:defRPr b="1">
                <a:solidFill>
                  <a:srgbClr val="394256"/>
                </a:solidFill>
              </a:defRPr>
            </a:pPr>
            <a:r>
              <a:rPr lang="en-US" b="0" dirty="0">
                <a:solidFill>
                  <a:schemeClr val="bg1"/>
                </a:solidFill>
              </a:rPr>
              <a:t>Market potential</a:t>
            </a:r>
          </a:p>
        </p:txBody>
      </p:sp>
      <p:sp>
        <p:nvSpPr>
          <p:cNvPr id="20" name="Our Commitment">
            <a:extLst>
              <a:ext uri="{FF2B5EF4-FFF2-40B4-BE49-F238E27FC236}">
                <a16:creationId xmlns:a16="http://schemas.microsoft.com/office/drawing/2014/main" id="{5827D856-1799-E447-A28C-E21A5DC77B63}"/>
              </a:ext>
            </a:extLst>
          </p:cNvPr>
          <p:cNvSpPr txBox="1"/>
          <p:nvPr/>
        </p:nvSpPr>
        <p:spPr>
          <a:xfrm>
            <a:off x="1261219" y="1174286"/>
            <a:ext cx="20665719" cy="3847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lnSpc>
                <a:spcPts val="8400"/>
              </a:lnSpc>
              <a:defRPr sz="7400" spc="-74"/>
            </a:lvl1pPr>
          </a:lstStyle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pl-PL" sz="5000" dirty="0"/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5000" dirty="0"/>
              <a:t>DEFINE THE MARKET AND DETERMINE ITS SIZE (TOTAL ADDRESSABLE MARKET)</a:t>
            </a:r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5000" dirty="0"/>
              <a:t>DEFINE YOUR CONSUMER</a:t>
            </a:r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5000" dirty="0"/>
              <a:t>WHY IS NOW A GOOD TIME FOR YOUR SOLUTION?</a:t>
            </a:r>
          </a:p>
        </p:txBody>
      </p:sp>
      <p:pic>
        <p:nvPicPr>
          <p:cNvPr id="21" name="Obraz 20">
            <a:extLst>
              <a:ext uri="{FF2B5EF4-FFF2-40B4-BE49-F238E27FC236}">
                <a16:creationId xmlns:a16="http://schemas.microsoft.com/office/drawing/2014/main" id="{7D7D247A-9D7F-3D4C-B255-7668A3FEBD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11507" y="414084"/>
            <a:ext cx="1481649" cy="637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071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pic>
        <p:nvPicPr>
          <p:cNvPr id="38" name="Obraz 37">
            <a:extLst>
              <a:ext uri="{FF2B5EF4-FFF2-40B4-BE49-F238E27FC236}">
                <a16:creationId xmlns:a16="http://schemas.microsoft.com/office/drawing/2014/main" id="{DAD4CF4B-E6BC-EA4A-9349-11618C7A30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11507" y="414084"/>
            <a:ext cx="1481649" cy="637476"/>
          </a:xfrm>
          <a:prstGeom prst="rect">
            <a:avLst/>
          </a:prstGeom>
        </p:spPr>
      </p:pic>
      <p:sp>
        <p:nvSpPr>
          <p:cNvPr id="12" name="Rechteck">
            <a:extLst>
              <a:ext uri="{FF2B5EF4-FFF2-40B4-BE49-F238E27FC236}">
                <a16:creationId xmlns:a16="http://schemas.microsoft.com/office/drawing/2014/main" id="{E022A6C3-88E7-0D4B-9AB7-B0BC19F10BFE}"/>
              </a:ext>
            </a:extLst>
          </p:cNvPr>
          <p:cNvSpPr/>
          <p:nvPr/>
        </p:nvSpPr>
        <p:spPr>
          <a:xfrm>
            <a:off x="0" y="13312675"/>
            <a:ext cx="4074896" cy="39687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3" name="Rechteck">
            <a:extLst>
              <a:ext uri="{FF2B5EF4-FFF2-40B4-BE49-F238E27FC236}">
                <a16:creationId xmlns:a16="http://schemas.microsoft.com/office/drawing/2014/main" id="{025CBFC8-3D94-0846-A359-B6DA77AEB097}"/>
              </a:ext>
            </a:extLst>
          </p:cNvPr>
          <p:cNvSpPr/>
          <p:nvPr/>
        </p:nvSpPr>
        <p:spPr>
          <a:xfrm>
            <a:off x="4070318" y="13312675"/>
            <a:ext cx="4074896" cy="396876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4" name="Rechteck">
            <a:extLst>
              <a:ext uri="{FF2B5EF4-FFF2-40B4-BE49-F238E27FC236}">
                <a16:creationId xmlns:a16="http://schemas.microsoft.com/office/drawing/2014/main" id="{81081504-0023-5D4D-AB7C-F4354B1C48A4}"/>
              </a:ext>
            </a:extLst>
          </p:cNvPr>
          <p:cNvSpPr/>
          <p:nvPr/>
        </p:nvSpPr>
        <p:spPr>
          <a:xfrm>
            <a:off x="8111353" y="13312675"/>
            <a:ext cx="4074896" cy="396876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5" name="Rechteck">
            <a:extLst>
              <a:ext uri="{FF2B5EF4-FFF2-40B4-BE49-F238E27FC236}">
                <a16:creationId xmlns:a16="http://schemas.microsoft.com/office/drawing/2014/main" id="{DE82E991-9011-C840-BB54-E7C33AED4F9C}"/>
              </a:ext>
            </a:extLst>
          </p:cNvPr>
          <p:cNvSpPr/>
          <p:nvPr/>
        </p:nvSpPr>
        <p:spPr>
          <a:xfrm>
            <a:off x="12181673" y="13312675"/>
            <a:ext cx="4074896" cy="396876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6" name="Rechteck">
            <a:extLst>
              <a:ext uri="{FF2B5EF4-FFF2-40B4-BE49-F238E27FC236}">
                <a16:creationId xmlns:a16="http://schemas.microsoft.com/office/drawing/2014/main" id="{720AE30C-C9CE-1F43-B74D-D6EC0AF64D42}"/>
              </a:ext>
            </a:extLst>
          </p:cNvPr>
          <p:cNvSpPr/>
          <p:nvPr/>
        </p:nvSpPr>
        <p:spPr>
          <a:xfrm>
            <a:off x="16251992" y="13312675"/>
            <a:ext cx="4074896" cy="396876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7" name="Rechteck">
            <a:extLst>
              <a:ext uri="{FF2B5EF4-FFF2-40B4-BE49-F238E27FC236}">
                <a16:creationId xmlns:a16="http://schemas.microsoft.com/office/drawing/2014/main" id="{2F62375B-E607-FE45-AEB6-C5F2738E8859}"/>
              </a:ext>
            </a:extLst>
          </p:cNvPr>
          <p:cNvSpPr/>
          <p:nvPr/>
        </p:nvSpPr>
        <p:spPr>
          <a:xfrm>
            <a:off x="20309102" y="13312675"/>
            <a:ext cx="4074896" cy="396876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18" name="Get a quick overview to our presentation in the next few minutes.">
            <a:extLst>
              <a:ext uri="{FF2B5EF4-FFF2-40B4-BE49-F238E27FC236}">
                <a16:creationId xmlns:a16="http://schemas.microsoft.com/office/drawing/2014/main" id="{F1D1E9F6-012F-3E4F-A0D0-0A240382251C}"/>
              </a:ext>
            </a:extLst>
          </p:cNvPr>
          <p:cNvSpPr txBox="1"/>
          <p:nvPr/>
        </p:nvSpPr>
        <p:spPr>
          <a:xfrm>
            <a:off x="1261221" y="712621"/>
            <a:ext cx="10236494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100000"/>
              </a:lnSpc>
              <a:defRPr sz="3000" b="0" spc="-59">
                <a:solidFill>
                  <a:srgbClr val="38AD96"/>
                </a:solidFill>
              </a:defRPr>
            </a:lvl1pPr>
          </a:lstStyle>
          <a:p>
            <a:pPr>
              <a:defRPr b="1">
                <a:solidFill>
                  <a:srgbClr val="394256"/>
                </a:solidFill>
              </a:defRPr>
            </a:pPr>
            <a:r>
              <a:rPr lang="en-US" b="0" dirty="0">
                <a:solidFill>
                  <a:schemeClr val="bg1"/>
                </a:solidFill>
              </a:rPr>
              <a:t>Competition and alternatives</a:t>
            </a:r>
          </a:p>
        </p:txBody>
      </p:sp>
      <p:sp>
        <p:nvSpPr>
          <p:cNvPr id="19" name="Our Commitment">
            <a:extLst>
              <a:ext uri="{FF2B5EF4-FFF2-40B4-BE49-F238E27FC236}">
                <a16:creationId xmlns:a16="http://schemas.microsoft.com/office/drawing/2014/main" id="{B0CCC99B-596F-7449-840D-33FD8C48B0B1}"/>
              </a:ext>
            </a:extLst>
          </p:cNvPr>
          <p:cNvSpPr txBox="1"/>
          <p:nvPr/>
        </p:nvSpPr>
        <p:spPr>
          <a:xfrm>
            <a:off x="1261219" y="1174286"/>
            <a:ext cx="20665719" cy="30777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lnSpc>
                <a:spcPts val="8400"/>
              </a:lnSpc>
              <a:defRPr sz="7400" spc="-74"/>
            </a:lvl1pPr>
          </a:lstStyle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pl-PL" sz="5000" dirty="0"/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5000" dirty="0"/>
              <a:t>DESCRIBE BRIEFLY YOUR MOST SIGNIFICANT COMPETITORS</a:t>
            </a:r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5000" dirty="0"/>
              <a:t>WHAT ALTERNATIVES ARE THERE TO YOUR SOLUTION?</a:t>
            </a:r>
          </a:p>
          <a:p>
            <a:pPr marL="685800" indent="-6858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5000" dirty="0"/>
              <a:t>HOW DO CONSUMERS ADDRESS THIS PROBLEM PRESENTLY?</a:t>
            </a:r>
          </a:p>
        </p:txBody>
      </p:sp>
    </p:spTree>
    <p:extLst>
      <p:ext uri="{BB962C8B-B14F-4D97-AF65-F5344CB8AC3E}">
        <p14:creationId xmlns:p14="http://schemas.microsoft.com/office/powerpoint/2010/main" val="2672573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9</a:t>
            </a:fld>
            <a:endParaRPr/>
          </a:p>
        </p:txBody>
      </p:sp>
      <p:sp>
        <p:nvSpPr>
          <p:cNvPr id="24" name="Rechteck">
            <a:extLst>
              <a:ext uri="{FF2B5EF4-FFF2-40B4-BE49-F238E27FC236}">
                <a16:creationId xmlns:a16="http://schemas.microsoft.com/office/drawing/2014/main" id="{6BB55ECF-6BE9-3548-A0BF-960160F533F9}"/>
              </a:ext>
            </a:extLst>
          </p:cNvPr>
          <p:cNvSpPr/>
          <p:nvPr/>
        </p:nvSpPr>
        <p:spPr>
          <a:xfrm>
            <a:off x="0" y="13312675"/>
            <a:ext cx="4074896" cy="39687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25" name="Rechteck">
            <a:extLst>
              <a:ext uri="{FF2B5EF4-FFF2-40B4-BE49-F238E27FC236}">
                <a16:creationId xmlns:a16="http://schemas.microsoft.com/office/drawing/2014/main" id="{45C4E49D-9C72-4E45-9A15-8B525773CD24}"/>
              </a:ext>
            </a:extLst>
          </p:cNvPr>
          <p:cNvSpPr/>
          <p:nvPr/>
        </p:nvSpPr>
        <p:spPr>
          <a:xfrm>
            <a:off x="4070318" y="13312675"/>
            <a:ext cx="4074896" cy="396876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26" name="Rechteck">
            <a:extLst>
              <a:ext uri="{FF2B5EF4-FFF2-40B4-BE49-F238E27FC236}">
                <a16:creationId xmlns:a16="http://schemas.microsoft.com/office/drawing/2014/main" id="{60563828-B27B-5241-94E0-5F387D136FE1}"/>
              </a:ext>
            </a:extLst>
          </p:cNvPr>
          <p:cNvSpPr/>
          <p:nvPr/>
        </p:nvSpPr>
        <p:spPr>
          <a:xfrm>
            <a:off x="8111353" y="13312675"/>
            <a:ext cx="4074896" cy="396876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27" name="Rechteck">
            <a:extLst>
              <a:ext uri="{FF2B5EF4-FFF2-40B4-BE49-F238E27FC236}">
                <a16:creationId xmlns:a16="http://schemas.microsoft.com/office/drawing/2014/main" id="{640DFBCD-8AFD-7F42-BECD-678CEB12AB3B}"/>
              </a:ext>
            </a:extLst>
          </p:cNvPr>
          <p:cNvSpPr/>
          <p:nvPr/>
        </p:nvSpPr>
        <p:spPr>
          <a:xfrm>
            <a:off x="12181673" y="13312675"/>
            <a:ext cx="4074896" cy="396876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28" name="Rechteck">
            <a:extLst>
              <a:ext uri="{FF2B5EF4-FFF2-40B4-BE49-F238E27FC236}">
                <a16:creationId xmlns:a16="http://schemas.microsoft.com/office/drawing/2014/main" id="{EC9EEB26-EF68-4149-B90E-03635F6BC7C2}"/>
              </a:ext>
            </a:extLst>
          </p:cNvPr>
          <p:cNvSpPr/>
          <p:nvPr/>
        </p:nvSpPr>
        <p:spPr>
          <a:xfrm>
            <a:off x="16251992" y="13312675"/>
            <a:ext cx="4074896" cy="396876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sp>
        <p:nvSpPr>
          <p:cNvPr id="29" name="Rechteck">
            <a:extLst>
              <a:ext uri="{FF2B5EF4-FFF2-40B4-BE49-F238E27FC236}">
                <a16:creationId xmlns:a16="http://schemas.microsoft.com/office/drawing/2014/main" id="{A5049138-9375-314E-AB53-05100A70078F}"/>
              </a:ext>
            </a:extLst>
          </p:cNvPr>
          <p:cNvSpPr/>
          <p:nvPr/>
        </p:nvSpPr>
        <p:spPr>
          <a:xfrm>
            <a:off x="20309102" y="13312675"/>
            <a:ext cx="4074896" cy="396876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914400">
              <a:lnSpc>
                <a:spcPct val="100000"/>
              </a:lnSpc>
              <a:defRPr sz="1800" b="0" spc="0">
                <a:solidFill>
                  <a:srgbClr val="262626"/>
                </a:solidFill>
              </a:defRPr>
            </a:pPr>
            <a:endParaRPr/>
          </a:p>
        </p:txBody>
      </p:sp>
      <p:pic>
        <p:nvPicPr>
          <p:cNvPr id="30" name="Obraz 29">
            <a:extLst>
              <a:ext uri="{FF2B5EF4-FFF2-40B4-BE49-F238E27FC236}">
                <a16:creationId xmlns:a16="http://schemas.microsoft.com/office/drawing/2014/main" id="{E3148794-CBF8-7F4F-91B6-DFF4D3BECE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11507" y="414084"/>
            <a:ext cx="1481649" cy="637476"/>
          </a:xfrm>
          <a:prstGeom prst="rect">
            <a:avLst/>
          </a:prstGeom>
        </p:spPr>
      </p:pic>
      <p:sp>
        <p:nvSpPr>
          <p:cNvPr id="12" name="Get a quick overview to our presentation in the next few minutes.">
            <a:extLst>
              <a:ext uri="{FF2B5EF4-FFF2-40B4-BE49-F238E27FC236}">
                <a16:creationId xmlns:a16="http://schemas.microsoft.com/office/drawing/2014/main" id="{B756592E-313D-BC41-A182-79FA0BF0E5FF}"/>
              </a:ext>
            </a:extLst>
          </p:cNvPr>
          <p:cNvSpPr txBox="1"/>
          <p:nvPr/>
        </p:nvSpPr>
        <p:spPr>
          <a:xfrm>
            <a:off x="1261221" y="712621"/>
            <a:ext cx="10236494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100000"/>
              </a:lnSpc>
              <a:defRPr sz="3000" b="0" spc="-59">
                <a:solidFill>
                  <a:srgbClr val="38AD96"/>
                </a:solidFill>
              </a:defRPr>
            </a:lvl1pPr>
          </a:lstStyle>
          <a:p>
            <a:pPr>
              <a:defRPr b="1">
                <a:solidFill>
                  <a:srgbClr val="394256"/>
                </a:solidFill>
              </a:defRPr>
            </a:pPr>
            <a:r>
              <a:rPr lang="pl-PL" b="0" dirty="0">
                <a:solidFill>
                  <a:schemeClr val="bg1"/>
                </a:solidFill>
              </a:rPr>
              <a:t>Business model</a:t>
            </a:r>
          </a:p>
        </p:txBody>
      </p:sp>
      <p:sp>
        <p:nvSpPr>
          <p:cNvPr id="13" name="Our Commitment">
            <a:extLst>
              <a:ext uri="{FF2B5EF4-FFF2-40B4-BE49-F238E27FC236}">
                <a16:creationId xmlns:a16="http://schemas.microsoft.com/office/drawing/2014/main" id="{A71C0BF3-442E-0C4F-9FA9-4AB8E34ED89E}"/>
              </a:ext>
            </a:extLst>
          </p:cNvPr>
          <p:cNvSpPr txBox="1"/>
          <p:nvPr/>
        </p:nvSpPr>
        <p:spPr>
          <a:xfrm>
            <a:off x="1261219" y="1174286"/>
            <a:ext cx="20665719" cy="1538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lnSpc>
                <a:spcPts val="8400"/>
              </a:lnSpc>
              <a:defRPr sz="7400" spc="-74"/>
            </a:lvl1pPr>
          </a:lstStyle>
          <a:p>
            <a:pPr>
              <a:lnSpc>
                <a:spcPct val="100000"/>
              </a:lnSpc>
            </a:pPr>
            <a:endParaRPr lang="pl-PL" sz="5000" dirty="0"/>
          </a:p>
          <a:p>
            <a:pPr>
              <a:lnSpc>
                <a:spcPct val="100000"/>
              </a:lnSpc>
            </a:pPr>
            <a:r>
              <a:rPr lang="pl-PL" sz="5000" dirty="0"/>
              <a:t>DESCRIBE HOW YOU GENERATE / INTEND TO GENERATE REVENUE</a:t>
            </a:r>
          </a:p>
        </p:txBody>
      </p:sp>
    </p:spTree>
    <p:extLst>
      <p:ext uri="{BB962C8B-B14F-4D97-AF65-F5344CB8AC3E}">
        <p14:creationId xmlns:p14="http://schemas.microsoft.com/office/powerpoint/2010/main" val="4146907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White">
  <a:themeElements>
    <a:clrScheme name="Multicolor Egotype">
      <a:dk1>
        <a:srgbClr val="394256"/>
      </a:dk1>
      <a:lt1>
        <a:srgbClr val="38AD96"/>
      </a:lt1>
      <a:dk2>
        <a:srgbClr val="F2F2F2"/>
      </a:dk2>
      <a:lt2>
        <a:srgbClr val="FFFFFF"/>
      </a:lt2>
      <a:accent1>
        <a:srgbClr val="337780"/>
      </a:accent1>
      <a:accent2>
        <a:srgbClr val="379A86"/>
      </a:accent2>
      <a:accent3>
        <a:srgbClr val="3FB883"/>
      </a:accent3>
      <a:accent4>
        <a:srgbClr val="4CC777"/>
      </a:accent4>
      <a:accent5>
        <a:srgbClr val="4CC758"/>
      </a:accent5>
      <a:accent6>
        <a:srgbClr val="5AAF49"/>
      </a:accent6>
      <a:hlink>
        <a:srgbClr val="38AD96"/>
      </a:hlink>
      <a:folHlink>
        <a:srgbClr val="38AD96"/>
      </a:folHlink>
    </a:clrScheme>
    <a:fontScheme name="White">
      <a:majorFont>
        <a:latin typeface="Source Sans Pro"/>
        <a:ea typeface="Source Sans Pro"/>
        <a:cs typeface="Source Sans Pro"/>
      </a:majorFont>
      <a:minorFont>
        <a:latin typeface="Source Sans Pro"/>
        <a:ea typeface="Source Sans Pro"/>
        <a:cs typeface="Source Sans Pro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94256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l" defTabSz="821531" rtl="0" fontAlgn="auto" latinLnBrk="0" hangingPunct="0">
          <a:lnSpc>
            <a:spcPct val="13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100" b="0" i="0" u="none" strike="noStrike" cap="none" spc="-21" normalizeH="0" baseline="0">
            <a:ln>
              <a:noFill/>
            </a:ln>
            <a:solidFill>
              <a:srgbClr val="394256"/>
            </a:solidFill>
            <a:effectLst/>
            <a:uFillTx/>
            <a:latin typeface="+mn-lt"/>
            <a:ea typeface="+mn-ea"/>
            <a:cs typeface="+mn-cs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77800" cap="flat">
          <a:solidFill>
            <a:srgbClr val="394256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l" defTabSz="821531" rtl="0" fontAlgn="auto" latinLnBrk="0" hangingPunct="0">
          <a:lnSpc>
            <a:spcPts val="1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1000" b="1" i="0" u="none" strike="noStrike" cap="none" spc="-110" normalizeH="0" baseline="0">
            <a:ln>
              <a:noFill/>
            </a:ln>
            <a:solidFill>
              <a:srgbClr val="394256"/>
            </a:solidFill>
            <a:effectLst/>
            <a:uFillTx/>
            <a:latin typeface="+mn-lt"/>
            <a:ea typeface="+mn-ea"/>
            <a:cs typeface="+mn-cs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Source Sans Pro"/>
        <a:ea typeface="Source Sans Pro"/>
        <a:cs typeface="Source Sans Pro"/>
      </a:majorFont>
      <a:minorFont>
        <a:latin typeface="Source Sans Pro"/>
        <a:ea typeface="Source Sans Pro"/>
        <a:cs typeface="Source Sans Pro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94256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l" defTabSz="821531" rtl="0" fontAlgn="auto" latinLnBrk="0" hangingPunct="0">
          <a:lnSpc>
            <a:spcPct val="13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100" b="0" i="0" u="none" strike="noStrike" cap="none" spc="-21" normalizeH="0" baseline="0">
            <a:ln>
              <a:noFill/>
            </a:ln>
            <a:solidFill>
              <a:srgbClr val="394256"/>
            </a:solidFill>
            <a:effectLst/>
            <a:uFillTx/>
            <a:latin typeface="+mn-lt"/>
            <a:ea typeface="+mn-ea"/>
            <a:cs typeface="+mn-cs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77800" cap="flat">
          <a:solidFill>
            <a:srgbClr val="394256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l" defTabSz="821531" rtl="0" fontAlgn="auto" latinLnBrk="0" hangingPunct="0">
          <a:lnSpc>
            <a:spcPts val="1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1000" b="1" i="0" u="none" strike="noStrike" cap="none" spc="-110" normalizeH="0" baseline="0">
            <a:ln>
              <a:noFill/>
            </a:ln>
            <a:solidFill>
              <a:srgbClr val="394256"/>
            </a:solidFill>
            <a:effectLst/>
            <a:uFillTx/>
            <a:latin typeface="+mn-lt"/>
            <a:ea typeface="+mn-ea"/>
            <a:cs typeface="+mn-cs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848</TotalTime>
  <Words>388</Words>
  <Application>Microsoft Office PowerPoint</Application>
  <PresentationFormat>Niestandardowy</PresentationFormat>
  <Paragraphs>76</Paragraphs>
  <Slides>12</Slides>
  <Notes>5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8" baseType="lpstr">
      <vt:lpstr>Arial</vt:lpstr>
      <vt:lpstr>Calibri</vt:lpstr>
      <vt:lpstr>Helvetica Neue</vt:lpstr>
      <vt:lpstr>Source Sans Pro</vt:lpstr>
      <vt:lpstr>Source Sans Pro ExtraLight</vt:lpstr>
      <vt:lpstr>White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cp:lastModifiedBy>Arkadiusz Kowalik</cp:lastModifiedBy>
  <cp:revision>230</cp:revision>
  <dcterms:modified xsi:type="dcterms:W3CDTF">2020-06-22T09:34:42Z</dcterms:modified>
</cp:coreProperties>
</file>